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0" r:id="rId3"/>
    <p:sldId id="258" r:id="rId4"/>
    <p:sldId id="261" r:id="rId5"/>
    <p:sldId id="262" r:id="rId6"/>
    <p:sldId id="263" r:id="rId7"/>
    <p:sldId id="264" r:id="rId8"/>
    <p:sldId id="303" r:id="rId9"/>
    <p:sldId id="265" r:id="rId10"/>
    <p:sldId id="266" r:id="rId11"/>
    <p:sldId id="304" r:id="rId12"/>
    <p:sldId id="267" r:id="rId13"/>
    <p:sldId id="268" r:id="rId14"/>
    <p:sldId id="269" r:id="rId15"/>
    <p:sldId id="270" r:id="rId16"/>
    <p:sldId id="259" r:id="rId17"/>
    <p:sldId id="271" r:id="rId18"/>
    <p:sldId id="272" r:id="rId19"/>
    <p:sldId id="273" r:id="rId20"/>
    <p:sldId id="274" r:id="rId21"/>
    <p:sldId id="305" r:id="rId22"/>
    <p:sldId id="276" r:id="rId23"/>
    <p:sldId id="277" r:id="rId24"/>
    <p:sldId id="278" r:id="rId25"/>
    <p:sldId id="279" r:id="rId26"/>
    <p:sldId id="280" r:id="rId27"/>
    <p:sldId id="281" r:id="rId28"/>
    <p:sldId id="282" r:id="rId29"/>
    <p:sldId id="283" r:id="rId30"/>
    <p:sldId id="297" r:id="rId31"/>
    <p:sldId id="298" r:id="rId32"/>
    <p:sldId id="299" r:id="rId33"/>
    <p:sldId id="301" r:id="rId34"/>
    <p:sldId id="300" r:id="rId35"/>
    <p:sldId id="284" r:id="rId36"/>
    <p:sldId id="285" r:id="rId37"/>
    <p:sldId id="286" r:id="rId38"/>
    <p:sldId id="287" r:id="rId39"/>
    <p:sldId id="291" r:id="rId40"/>
    <p:sldId id="292" r:id="rId41"/>
    <p:sldId id="293" r:id="rId42"/>
    <p:sldId id="294"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4303" autoAdjust="0"/>
  </p:normalViewPr>
  <p:slideViewPr>
    <p:cSldViewPr showGuides="1">
      <p:cViewPr>
        <p:scale>
          <a:sx n="62" d="100"/>
          <a:sy n="62" d="100"/>
        </p:scale>
        <p:origin x="-147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F2378-BEE7-4A12-80AD-DDEB157FEBAB}" type="datetimeFigureOut">
              <a:rPr kumimoji="1" lang="ja-JP" altLang="en-US" smtClean="0"/>
              <a:pPr/>
              <a:t>2019/7/16</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972E5-02E2-47AA-A4C9-6579AB778147}" type="slidenum">
              <a:rPr kumimoji="1" lang="ja-JP" altLang="en-US" smtClean="0"/>
              <a:pPr/>
              <a:t>‹#›</a:t>
            </a:fld>
            <a:endParaRPr kumimoji="1" lang="ja-JP" altLang="en-US" dirty="0"/>
          </a:p>
        </p:txBody>
      </p:sp>
    </p:spTree>
    <p:extLst>
      <p:ext uri="{BB962C8B-B14F-4D97-AF65-F5344CB8AC3E}">
        <p14:creationId xmlns:p14="http://schemas.microsoft.com/office/powerpoint/2010/main" val="5737462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11</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13</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14</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16</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17</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18</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19</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20</a:t>
            </a:fld>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21</a:t>
            </a:fld>
            <a:endParaRPr kumimoji="1"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22</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23</a:t>
            </a:fld>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24</a:t>
            </a:fld>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25</a:t>
            </a:fld>
            <a:endParaRPr kumimoji="1"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26</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27</a:t>
            </a:fld>
            <a:endParaRPr kumimoji="1"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28</a:t>
            </a:fld>
            <a:endParaRPr kumimoji="1"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29</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30</a:t>
            </a:fld>
            <a:endParaRPr kumimoji="1"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31</a:t>
            </a:fld>
            <a:endParaRPr kumimoji="1"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32</a:t>
            </a:fld>
            <a:endParaRPr kumimoji="1"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33</a:t>
            </a:fld>
            <a:endParaRPr kumimoji="1"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34</a:t>
            </a:fld>
            <a:endParaRPr kumimoji="1"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35</a:t>
            </a:fld>
            <a:endParaRPr kumimoji="1"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36</a:t>
            </a:fld>
            <a:endParaRPr kumimoji="1"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37</a:t>
            </a:fld>
            <a:endParaRPr kumimoji="1"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38</a:t>
            </a:fld>
            <a:endParaRPr kumimoji="1" lang="ja-JP"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39</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4</a:t>
            </a:fld>
            <a:endParaRPr kumimoji="1"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40</a:t>
            </a:fld>
            <a:endParaRPr kumimoji="1" lang="ja-JP"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41</a:t>
            </a:fld>
            <a:endParaRPr kumimoji="1" lang="ja-JP"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42</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2972E5-02E2-47AA-A4C9-6579AB778147}"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304A92F-413F-40F9-9BB1-8422A4B33958}" type="datetimeFigureOut">
              <a:rPr kumimoji="1" lang="ja-JP" altLang="en-US" smtClean="0"/>
              <a:pPr/>
              <a:t>2019/7/16</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76C7FF7D-E530-4C05-A03B-16957B909754}"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4A92F-413F-40F9-9BB1-8422A4B33958}" type="datetimeFigureOut">
              <a:rPr kumimoji="1" lang="ja-JP" altLang="en-US" smtClean="0"/>
              <a:pPr/>
              <a:t>2019/7/16</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7FF7D-E530-4C05-A03B-16957B909754}"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12.png"/><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3.xml"/><Relationship Id="rId4" Type="http://schemas.openxmlformats.org/officeDocument/2006/relationships/image" Target="../media/image13.png"/><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xm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slide" Target="slide2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3.png"/><Relationship Id="rId7" Type="http://schemas.openxmlformats.org/officeDocument/2006/relationships/slide" Target="slide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23.xml"/><Relationship Id="rId4" Type="http://schemas.openxmlformats.org/officeDocument/2006/relationships/image" Target="../media/image31.png"/><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24.xml"/><Relationship Id="rId4" Type="http://schemas.openxmlformats.org/officeDocument/2006/relationships/image" Target="../media/image33.png"/><Relationship Id="rId9"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24.png"/><Relationship Id="rId5" Type="http://schemas.openxmlformats.org/officeDocument/2006/relationships/slide" Target="slide20.xml"/><Relationship Id="rId10" Type="http://schemas.openxmlformats.org/officeDocument/2006/relationships/image" Target="../media/image23.png"/><Relationship Id="rId4" Type="http://schemas.openxmlformats.org/officeDocument/2006/relationships/image" Target="../media/image34.png"/><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slide" Target="slide29.xml"/><Relationship Id="rId12"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slide" Target="slide26.xml"/><Relationship Id="rId5" Type="http://schemas.openxmlformats.org/officeDocument/2006/relationships/slide" Target="slide22.xml"/><Relationship Id="rId10" Type="http://schemas.openxmlformats.org/officeDocument/2006/relationships/slide" Target="slide33.xml"/><Relationship Id="rId4" Type="http://schemas.openxmlformats.org/officeDocument/2006/relationships/image" Target="../media/image35.png"/><Relationship Id="rId9"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7.xml"/><Relationship Id="rId3" Type="http://schemas.openxmlformats.org/officeDocument/2006/relationships/image" Target="../media/image3.png"/><Relationship Id="rId7" Type="http://schemas.openxmlformats.org/officeDocument/2006/relationships/image" Target="../media/image38.png"/><Relationship Id="rId12"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33.xml"/><Relationship Id="rId5" Type="http://schemas.openxmlformats.org/officeDocument/2006/relationships/image" Target="../media/image32.png"/><Relationship Id="rId10" Type="http://schemas.openxmlformats.org/officeDocument/2006/relationships/slide" Target="slide30.xml"/><Relationship Id="rId4" Type="http://schemas.openxmlformats.org/officeDocument/2006/relationships/image" Target="../media/image37.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slide" Target="slide25.xml"/><Relationship Id="rId12"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slide" Target="slide30.xml"/><Relationship Id="rId5" Type="http://schemas.openxmlformats.org/officeDocument/2006/relationships/slide" Target="slide22.xml"/><Relationship Id="rId15" Type="http://schemas.openxmlformats.org/officeDocument/2006/relationships/slide" Target="slide2.xml"/><Relationship Id="rId10" Type="http://schemas.openxmlformats.org/officeDocument/2006/relationships/image" Target="../media/image36.png"/><Relationship Id="rId4" Type="http://schemas.openxmlformats.org/officeDocument/2006/relationships/image" Target="../media/image39.png"/><Relationship Id="rId9" Type="http://schemas.openxmlformats.org/officeDocument/2006/relationships/slide" Target="slide29.xml"/><Relationship Id="rId14" Type="http://schemas.openxmlformats.org/officeDocument/2006/relationships/slide" Target="slide3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2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xml"/><Relationship Id="rId3" Type="http://schemas.openxmlformats.org/officeDocument/2006/relationships/image" Target="../media/image3.png"/><Relationship Id="rId7" Type="http://schemas.openxmlformats.org/officeDocument/2006/relationships/slide" Target="slide30.xml"/><Relationship Id="rId12" Type="http://schemas.openxmlformats.org/officeDocument/2006/relationships/slide" Target="slide3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slide" Target="slide29.xml"/><Relationship Id="rId10" Type="http://schemas.openxmlformats.org/officeDocument/2006/relationships/slide" Target="slide25.xml"/><Relationship Id="rId4" Type="http://schemas.openxmlformats.org/officeDocument/2006/relationships/image" Target="../media/image42.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3.png"/><Relationship Id="rId7"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2.xml"/><Relationship Id="rId5" Type="http://schemas.openxmlformats.org/officeDocument/2006/relationships/slide" Target="slide4.xml"/><Relationship Id="rId10" Type="http://schemas.openxmlformats.org/officeDocument/2006/relationships/slide" Target="slide39.xml"/><Relationship Id="rId4" Type="http://schemas.openxmlformats.org/officeDocument/2006/relationships/image" Target="../media/image4.png"/><Relationship Id="rId9"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slide" Target="slide30.xml"/><Relationship Id="rId12"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slide" Target="slide29.xml"/><Relationship Id="rId15" Type="http://schemas.openxmlformats.org/officeDocument/2006/relationships/slide" Target="slide2.xml"/><Relationship Id="rId10" Type="http://schemas.openxmlformats.org/officeDocument/2006/relationships/slide" Target="slide25.xml"/><Relationship Id="rId4" Type="http://schemas.openxmlformats.org/officeDocument/2006/relationships/image" Target="../media/image43.png"/><Relationship Id="rId9" Type="http://schemas.openxmlformats.org/officeDocument/2006/relationships/image" Target="../media/image32.png"/><Relationship Id="rId14"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33.xml"/><Relationship Id="rId3" Type="http://schemas.openxmlformats.org/officeDocument/2006/relationships/image" Target="../media/image3.png"/><Relationship Id="rId7" Type="http://schemas.openxmlformats.org/officeDocument/2006/relationships/slide" Target="slide22.xml"/><Relationship Id="rId12"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slide" Target="slide32.xml"/><Relationship Id="rId5" Type="http://schemas.openxmlformats.org/officeDocument/2006/relationships/slide" Target="slide29.xml"/><Relationship Id="rId10" Type="http://schemas.openxmlformats.org/officeDocument/2006/relationships/image" Target="../media/image38.png"/><Relationship Id="rId4" Type="http://schemas.openxmlformats.org/officeDocument/2006/relationships/image" Target="../media/image45.png"/><Relationship Id="rId9" Type="http://schemas.openxmlformats.org/officeDocument/2006/relationships/slide" Target="slide25.xml"/><Relationship Id="rId1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slide" Target="slide31.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slide" Target="slide22.xml"/><Relationship Id="rId3" Type="http://schemas.openxmlformats.org/officeDocument/2006/relationships/image" Target="../media/image3.png"/><Relationship Id="rId7" Type="http://schemas.openxmlformats.org/officeDocument/2006/relationships/slide" Target="slide34.xml"/><Relationship Id="rId12"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slide" Target="slide25.xml"/><Relationship Id="rId5" Type="http://schemas.openxmlformats.org/officeDocument/2006/relationships/slide" Target="slide30.xml"/><Relationship Id="rId15" Type="http://schemas.openxmlformats.org/officeDocument/2006/relationships/slide" Target="slide2.xml"/><Relationship Id="rId10" Type="http://schemas.openxmlformats.org/officeDocument/2006/relationships/slide" Target="slide29.xml"/><Relationship Id="rId4" Type="http://schemas.openxmlformats.org/officeDocument/2006/relationships/image" Target="../media/image48.png"/><Relationship Id="rId9" Type="http://schemas.openxmlformats.org/officeDocument/2006/relationships/slide" Target="slide33.xml"/><Relationship Id="rId1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33.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slide" Target="slide3.xml"/><Relationship Id="rId10" Type="http://schemas.openxmlformats.org/officeDocument/2006/relationships/image" Target="../media/image23.png"/><Relationship Id="rId4" Type="http://schemas.openxmlformats.org/officeDocument/2006/relationships/image" Target="../media/image51.png"/><Relationship Id="rId9"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slide" Target="slide35.xml"/><Relationship Id="rId4" Type="http://schemas.openxmlformats.org/officeDocument/2006/relationships/image" Target="../media/image52.png"/><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slide" Target="slide36.xml"/><Relationship Id="rId4" Type="http://schemas.openxmlformats.org/officeDocument/2006/relationships/image" Target="../media/image54.png"/><Relationship Id="rId9"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slide" Target="slide3.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slide" Target="slide40.xml"/><Relationship Id="rId4" Type="http://schemas.openxmlformats.org/officeDocument/2006/relationships/image" Target="../media/image58.png"/><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slide" Target="slide39.xml"/><Relationship Id="rId10" Type="http://schemas.openxmlformats.org/officeDocument/2006/relationships/image" Target="../media/image23.png"/><Relationship Id="rId4" Type="http://schemas.openxmlformats.org/officeDocument/2006/relationships/image" Target="../media/image60.png"/><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slide" Target="slide4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slide" Target="slide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9.pn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png"/><Relationship Id="rId10" Type="http://schemas.openxmlformats.org/officeDocument/2006/relationships/slide" Target="slide2.xml"/><Relationship Id="rId4" Type="http://schemas.openxmlformats.org/officeDocument/2006/relationships/image" Target="../media/image10.png"/><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2103120" y="1527003"/>
            <a:ext cx="4937760" cy="5352288"/>
          </a:xfrm>
          <a:prstGeom prst="rect">
            <a:avLst/>
          </a:prstGeom>
          <a:noFill/>
          <a:ln>
            <a:noFill/>
          </a:ln>
        </p:spPr>
      </p:pic>
      <p:sp>
        <p:nvSpPr>
          <p:cNvPr id="4" name="テキスト ボックス 3"/>
          <p:cNvSpPr txBox="1"/>
          <p:nvPr/>
        </p:nvSpPr>
        <p:spPr>
          <a:xfrm>
            <a:off x="145272" y="174424"/>
            <a:ext cx="8905002" cy="707886"/>
          </a:xfrm>
          <a:prstGeom prst="rect">
            <a:avLst/>
          </a:prstGeom>
          <a:noFill/>
        </p:spPr>
        <p:txBody>
          <a:bodyPr wrap="none" rtlCol="0">
            <a:spAutoFit/>
          </a:bodyPr>
          <a:lstStyle/>
          <a:p>
            <a:r>
              <a:rPr lang="ja-JP" altLang="en-US" sz="4000" b="1" dirty="0" smtClean="0"/>
              <a:t>ＨＭネットデモスライド（薬局向け）</a:t>
            </a:r>
            <a:endParaRPr kumimoji="1" lang="ja-JP" altLang="en-US" sz="4000" b="1" dirty="0"/>
          </a:p>
        </p:txBody>
      </p:sp>
      <p:sp>
        <p:nvSpPr>
          <p:cNvPr id="5" name="テキスト ボックス 4"/>
          <p:cNvSpPr txBox="1"/>
          <p:nvPr/>
        </p:nvSpPr>
        <p:spPr>
          <a:xfrm>
            <a:off x="179512" y="836712"/>
            <a:ext cx="8640960" cy="2308324"/>
          </a:xfrm>
          <a:prstGeom prst="rect">
            <a:avLst/>
          </a:prstGeom>
          <a:noFill/>
        </p:spPr>
        <p:txBody>
          <a:bodyPr wrap="square" rtlCol="0">
            <a:spAutoFit/>
          </a:bodyPr>
          <a:lstStyle/>
          <a:p>
            <a:endParaRPr lang="en-US" altLang="ja-JP" dirty="0" smtClean="0"/>
          </a:p>
          <a:p>
            <a:endParaRPr lang="en-US" altLang="ja-JP" dirty="0"/>
          </a:p>
          <a:p>
            <a:pPr marL="274638" indent="-274638"/>
            <a:r>
              <a:rPr lang="ja-JP" altLang="en-US" dirty="0" smtClean="0"/>
              <a:t>○スライドショーの形式で</a:t>
            </a:r>
            <a:r>
              <a:rPr lang="en-US" altLang="ja-JP" dirty="0" smtClean="0"/>
              <a:t>HM</a:t>
            </a:r>
            <a:r>
              <a:rPr lang="ja-JP" altLang="en-US" dirty="0" smtClean="0"/>
              <a:t>ネットの主要な機能を疑似体験できます。</a:t>
            </a:r>
            <a:endParaRPr lang="en-US" altLang="ja-JP" dirty="0" smtClean="0"/>
          </a:p>
          <a:p>
            <a:pPr marL="274638" indent="-274638"/>
            <a:endParaRPr lang="en-US" altLang="ja-JP" dirty="0"/>
          </a:p>
          <a:p>
            <a:pPr marL="274638" indent="-274638"/>
            <a:r>
              <a:rPr lang="ja-JP" altLang="en-US" dirty="0" smtClean="0"/>
              <a:t>○次のページの注意事項を読んで閲覧してください。</a:t>
            </a:r>
            <a:endParaRPr lang="en-US" altLang="ja-JP" dirty="0" smtClean="0"/>
          </a:p>
          <a:p>
            <a:pPr marL="274638" indent="-274638"/>
            <a:endParaRPr lang="en-US" altLang="ja-JP" dirty="0"/>
          </a:p>
          <a:p>
            <a:pPr marL="274638" indent="-274638"/>
            <a:r>
              <a:rPr lang="ja-JP" altLang="en-US" dirty="0" smtClean="0"/>
              <a:t>○今回紹介するのは</a:t>
            </a:r>
            <a:r>
              <a:rPr lang="en-US" altLang="ja-JP" dirty="0" smtClean="0"/>
              <a:t>HM</a:t>
            </a:r>
            <a:r>
              <a:rPr lang="ja-JP" altLang="en-US" dirty="0" smtClean="0"/>
              <a:t>ネットの機能の一部に過ぎません。このデモスライドで興味を持っていただき，詳細については</a:t>
            </a:r>
            <a:r>
              <a:rPr lang="en-US" altLang="ja-JP" dirty="0" smtClean="0"/>
              <a:t>HM</a:t>
            </a:r>
            <a:r>
              <a:rPr lang="ja-JP" altLang="en-US" dirty="0" smtClean="0"/>
              <a:t>ネット事務局にお問い合わせください。</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8195" name="Picture 3" descr="C:\Users\uedakentan\Desktop\新しいフォルダ\01\01-2-f.png"/>
          <p:cNvPicPr>
            <a:picLocks noChangeAspect="1" noChangeArrowheads="1"/>
          </p:cNvPicPr>
          <p:nvPr/>
        </p:nvPicPr>
        <p:blipFill>
          <a:blip r:embed="rId4" cstate="print"/>
          <a:srcRect b="5704"/>
          <a:stretch>
            <a:fillRect/>
          </a:stretch>
        </p:blipFill>
        <p:spPr bwMode="auto">
          <a:xfrm>
            <a:off x="363988" y="281643"/>
            <a:ext cx="8458429" cy="4484288"/>
          </a:xfrm>
          <a:prstGeom prst="rect">
            <a:avLst/>
          </a:prstGeom>
          <a:noFill/>
          <a:ln>
            <a:solidFill>
              <a:schemeClr val="tx1">
                <a:lumMod val="85000"/>
                <a:lumOff val="15000"/>
              </a:schemeClr>
            </a:solidFill>
          </a:ln>
        </p:spPr>
      </p:pic>
      <p:pic>
        <p:nvPicPr>
          <p:cNvPr id="5" name="Picture 2" descr="C:\Users\uedakentan\Desktop\新しいフォルダ\01\01-0-1.png">
            <a:hlinkClick r:id="rId5" action="ppaction://hlinksldjump"/>
            <a:hlinkHover r:id="" action="ppaction://noaction" highlightClick="1"/>
          </p:cNvPr>
          <p:cNvPicPr>
            <a:picLocks noChangeAspect="1" noChangeArrowheads="1"/>
          </p:cNvPicPr>
          <p:nvPr/>
        </p:nvPicPr>
        <p:blipFill>
          <a:blip r:embed="rId6" cstate="print"/>
          <a:srcRect l="41714" t="84795" r="39557" b="5704"/>
          <a:stretch>
            <a:fillRect/>
          </a:stretch>
        </p:blipFill>
        <p:spPr bwMode="auto">
          <a:xfrm>
            <a:off x="3851920" y="4293096"/>
            <a:ext cx="1584176" cy="451840"/>
          </a:xfrm>
          <a:prstGeom prst="rect">
            <a:avLst/>
          </a:prstGeom>
          <a:noFill/>
          <a:ln>
            <a:noFill/>
          </a:ln>
        </p:spPr>
      </p:pic>
      <p:pic>
        <p:nvPicPr>
          <p:cNvPr id="6" name="Picture 3" descr="C:\Users\uedakentan\Desktop\新しいフォルダ\01\01-0.png">
            <a:hlinkClick r:id="rId7" action="ppaction://hlinksldjump"/>
            <a:hlinkHover r:id="" action="ppaction://noaction" highlightClick="1"/>
          </p:cNvPr>
          <p:cNvPicPr>
            <a:picLocks noChangeAspect="1" noChangeArrowheads="1"/>
          </p:cNvPicPr>
          <p:nvPr/>
        </p:nvPicPr>
        <p:blipFill>
          <a:blip r:embed="rId8" cstate="print"/>
          <a:srcRect l="83281" t="3581" b="86142"/>
          <a:stretch>
            <a:fillRect/>
          </a:stretch>
        </p:blipFill>
        <p:spPr bwMode="auto">
          <a:xfrm>
            <a:off x="7406267" y="491997"/>
            <a:ext cx="1414205" cy="488731"/>
          </a:xfrm>
          <a:prstGeom prst="rect">
            <a:avLst/>
          </a:prstGeom>
          <a:noFill/>
          <a:ln>
            <a:noFill/>
          </a:ln>
        </p:spPr>
      </p:pic>
      <p:sp>
        <p:nvSpPr>
          <p:cNvPr id="7" name="正方形/長方形 6">
            <a:hlinkClick r:id="rId9"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8" name="角丸四角形吹き出し 7"/>
          <p:cNvSpPr/>
          <p:nvPr/>
        </p:nvSpPr>
        <p:spPr>
          <a:xfrm>
            <a:off x="107503" y="5697252"/>
            <a:ext cx="5040561"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性別を選択したら次に進みます</a:t>
            </a:r>
            <a:endParaRPr lang="en-US" altLang="ja-JP" sz="1400" dirty="0" smtClean="0"/>
          </a:p>
          <a:p>
            <a:r>
              <a:rPr lang="ja-JP" altLang="en-US" sz="1400" dirty="0" smtClean="0"/>
              <a:t>（画面中央下寄りのアイコンをクリックしてください</a:t>
            </a:r>
            <a:r>
              <a:rPr lang="ja-JP" altLang="en-US" sz="1400"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41986" name="Picture 2" descr="C:\Users\uedakentan\Desktop\新しいフォルダ\01\01-2-m.png"/>
          <p:cNvPicPr>
            <a:picLocks noChangeAspect="1" noChangeArrowheads="1"/>
          </p:cNvPicPr>
          <p:nvPr/>
        </p:nvPicPr>
        <p:blipFill>
          <a:blip r:embed="rId4" cstate="print"/>
          <a:srcRect b="5065"/>
          <a:stretch>
            <a:fillRect/>
          </a:stretch>
        </p:blipFill>
        <p:spPr bwMode="auto">
          <a:xfrm>
            <a:off x="345166" y="248800"/>
            <a:ext cx="8458429" cy="4514676"/>
          </a:xfrm>
          <a:prstGeom prst="rect">
            <a:avLst/>
          </a:prstGeom>
          <a:noFill/>
        </p:spPr>
      </p:pic>
      <p:pic>
        <p:nvPicPr>
          <p:cNvPr id="5" name="Picture 2" descr="C:\Users\uedakentan\Desktop\新しいフォルダ\01\01-0-1.png">
            <a:hlinkClick r:id="rId5" action="ppaction://hlinksldjump"/>
            <a:hlinkHover r:id="" action="ppaction://noaction" highlightClick="1"/>
          </p:cNvPr>
          <p:cNvPicPr>
            <a:picLocks noChangeAspect="1" noChangeArrowheads="1"/>
          </p:cNvPicPr>
          <p:nvPr/>
        </p:nvPicPr>
        <p:blipFill>
          <a:blip r:embed="rId6" cstate="print"/>
          <a:srcRect l="41714" t="84795" r="39557" b="5704"/>
          <a:stretch>
            <a:fillRect/>
          </a:stretch>
        </p:blipFill>
        <p:spPr bwMode="auto">
          <a:xfrm>
            <a:off x="3851920" y="4293096"/>
            <a:ext cx="1584176" cy="451840"/>
          </a:xfrm>
          <a:prstGeom prst="rect">
            <a:avLst/>
          </a:prstGeom>
          <a:noFill/>
          <a:ln>
            <a:noFill/>
          </a:ln>
        </p:spPr>
      </p:pic>
      <p:pic>
        <p:nvPicPr>
          <p:cNvPr id="6" name="Picture 3" descr="C:\Users\uedakentan\Desktop\新しいフォルダ\01\01-0.png">
            <a:hlinkClick r:id="rId7" action="ppaction://hlinksldjump"/>
            <a:hlinkHover r:id="" action="ppaction://noaction" highlightClick="1"/>
          </p:cNvPr>
          <p:cNvPicPr>
            <a:picLocks noChangeAspect="1" noChangeArrowheads="1"/>
          </p:cNvPicPr>
          <p:nvPr/>
        </p:nvPicPr>
        <p:blipFill>
          <a:blip r:embed="rId8" cstate="print"/>
          <a:srcRect l="83281" t="3581" b="86142"/>
          <a:stretch>
            <a:fillRect/>
          </a:stretch>
        </p:blipFill>
        <p:spPr bwMode="auto">
          <a:xfrm>
            <a:off x="7406267" y="404664"/>
            <a:ext cx="1414205" cy="488731"/>
          </a:xfrm>
          <a:prstGeom prst="rect">
            <a:avLst/>
          </a:prstGeom>
          <a:noFill/>
          <a:ln>
            <a:noFill/>
          </a:ln>
        </p:spPr>
      </p:pic>
      <p:sp>
        <p:nvSpPr>
          <p:cNvPr id="7" name="正方形/長方形 6">
            <a:hlinkClick r:id="rId9"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8" name="角丸四角形吹き出し 7"/>
          <p:cNvSpPr/>
          <p:nvPr/>
        </p:nvSpPr>
        <p:spPr>
          <a:xfrm>
            <a:off x="107503" y="5697252"/>
            <a:ext cx="5040561"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性別を選択したら次に進みます</a:t>
            </a:r>
            <a:endParaRPr lang="en-US" altLang="ja-JP" sz="1400" dirty="0" smtClean="0"/>
          </a:p>
          <a:p>
            <a:r>
              <a:rPr lang="ja-JP" altLang="en-US" sz="1400" dirty="0" smtClean="0"/>
              <a:t>（画面中央下寄りのアイコンをクリックしてください</a:t>
            </a:r>
            <a:r>
              <a:rPr lang="ja-JP" altLang="en-US" sz="1400"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49" y="260648"/>
            <a:ext cx="84772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1\01-2-f-1.png">
            <a:hlinkClick r:id="rId5" action="ppaction://hlinksldjump"/>
            <a:hlinkHover r:id="" action="ppaction://noaction" highlightClick="1"/>
          </p:cNvPr>
          <p:cNvPicPr>
            <a:picLocks noChangeAspect="1" noChangeArrowheads="1"/>
          </p:cNvPicPr>
          <p:nvPr/>
        </p:nvPicPr>
        <p:blipFill>
          <a:blip r:embed="rId6" cstate="print"/>
          <a:srcRect l="8129" t="56830" r="82350" b="36802"/>
          <a:stretch>
            <a:fillRect/>
          </a:stretch>
        </p:blipFill>
        <p:spPr bwMode="auto">
          <a:xfrm>
            <a:off x="1030406" y="2999096"/>
            <a:ext cx="805290" cy="302839"/>
          </a:xfrm>
          <a:prstGeom prst="rect">
            <a:avLst/>
          </a:prstGeom>
          <a:noFill/>
          <a:ln>
            <a:noFill/>
          </a:ln>
        </p:spPr>
      </p:pic>
      <p:sp>
        <p:nvSpPr>
          <p:cNvPr id="6" name="正方形/長方形 5">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7" name="角丸四角形吹き出し 6"/>
          <p:cNvSpPr/>
          <p:nvPr/>
        </p:nvSpPr>
        <p:spPr>
          <a:xfrm>
            <a:off x="107503" y="5697252"/>
            <a:ext cx="5256585"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入力情報が表示されます。「登録」をクリックしてください。</a:t>
            </a:r>
            <a:endParaRPr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13" y="279181"/>
            <a:ext cx="84772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1\01-2-f-2.png">
            <a:hlinkClick r:id="rId5" action="ppaction://hlinksldjump"/>
            <a:hlinkHover r:id="" action="ppaction://noaction" highlightClick="1"/>
          </p:cNvPr>
          <p:cNvPicPr>
            <a:picLocks noChangeAspect="1" noChangeArrowheads="1"/>
          </p:cNvPicPr>
          <p:nvPr/>
        </p:nvPicPr>
        <p:blipFill>
          <a:blip r:embed="rId6" cstate="print"/>
          <a:srcRect l="77038" r="17854" b="96972"/>
          <a:stretch>
            <a:fillRect/>
          </a:stretch>
        </p:blipFill>
        <p:spPr bwMode="auto">
          <a:xfrm>
            <a:off x="6792216" y="280700"/>
            <a:ext cx="432048" cy="144016"/>
          </a:xfrm>
          <a:prstGeom prst="rect">
            <a:avLst/>
          </a:prstGeom>
          <a:noFill/>
          <a:ln>
            <a:noFill/>
          </a:ln>
        </p:spPr>
      </p:pic>
      <p:sp>
        <p:nvSpPr>
          <p:cNvPr id="7" name="正方形/長方形 6">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8" name="角丸四角形吹き出し 7"/>
          <p:cNvSpPr/>
          <p:nvPr/>
        </p:nvSpPr>
        <p:spPr>
          <a:xfrm>
            <a:off x="107503" y="5373216"/>
            <a:ext cx="6912769"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患者情報登録後，カード</a:t>
            </a:r>
            <a:r>
              <a:rPr lang="ja-JP" altLang="en-US" sz="1400" dirty="0"/>
              <a:t>発行に必要なバーコード印字や同意書等の印刷を行うことができます。</a:t>
            </a:r>
            <a:endParaRPr lang="en-US" altLang="ja-JP" sz="1400" dirty="0"/>
          </a:p>
          <a:p>
            <a:r>
              <a:rPr lang="ja-JP" altLang="en-US" sz="1400" dirty="0"/>
              <a:t>今回</a:t>
            </a:r>
            <a:r>
              <a:rPr lang="ja-JP" altLang="en-US" sz="1400" dirty="0" smtClean="0"/>
              <a:t>のデモでは</a:t>
            </a:r>
            <a:r>
              <a:rPr lang="ja-JP" altLang="en-US" sz="1400" dirty="0"/>
              <a:t>バーコード印字等はできないので画面を閉じてください</a:t>
            </a:r>
            <a:r>
              <a:rPr lang="ja-JP" altLang="en-US" sz="1400" dirty="0" smtClean="0"/>
              <a:t>。</a:t>
            </a:r>
            <a:endParaRPr lang="en-US" altLang="ja-JP" sz="1400" dirty="0" smtClean="0"/>
          </a:p>
          <a:p>
            <a:r>
              <a:rPr lang="ja-JP" altLang="en-US" sz="1400" dirty="0" smtClean="0"/>
              <a:t>（ウィンドウ右上「</a:t>
            </a:r>
            <a:r>
              <a:rPr lang="en-US" altLang="ja-JP" sz="1400" dirty="0" smtClean="0"/>
              <a:t>×</a:t>
            </a:r>
            <a:r>
              <a:rPr lang="ja-JP" altLang="en-US" sz="1400" dirty="0" smtClean="0"/>
              <a:t>」をクリックしてください。）</a:t>
            </a:r>
            <a:endParaRPr lang="ja-JP" alt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332656"/>
            <a:ext cx="84772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1\01-2-f-1.png">
            <a:hlinkClick r:id="rId5" action="ppaction://hlinksldjump"/>
            <a:hlinkHover r:id="" action="ppaction://noaction" highlightClick="1"/>
          </p:cNvPr>
          <p:cNvPicPr>
            <a:picLocks noChangeAspect="1" noChangeArrowheads="1"/>
          </p:cNvPicPr>
          <p:nvPr/>
        </p:nvPicPr>
        <p:blipFill>
          <a:blip r:embed="rId6" cstate="print"/>
          <a:srcRect l="8129" t="56830" r="82350" b="36802"/>
          <a:stretch>
            <a:fillRect/>
          </a:stretch>
        </p:blipFill>
        <p:spPr bwMode="auto">
          <a:xfrm>
            <a:off x="1030406" y="2999096"/>
            <a:ext cx="805290" cy="302839"/>
          </a:xfrm>
          <a:prstGeom prst="rect">
            <a:avLst/>
          </a:prstGeom>
          <a:noFill/>
          <a:ln>
            <a:noFill/>
          </a:ln>
        </p:spPr>
      </p:pic>
      <p:sp>
        <p:nvSpPr>
          <p:cNvPr id="6" name="正方形/長方形 5">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7" name="角丸四角形吹き出し 6"/>
          <p:cNvSpPr/>
          <p:nvPr/>
        </p:nvSpPr>
        <p:spPr>
          <a:xfrm>
            <a:off x="107503" y="5697252"/>
            <a:ext cx="5256585"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入力情報が表示されます。「登録」をクリックしてください。</a:t>
            </a:r>
            <a:endParaRPr lang="ja-JP" alt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64092"/>
            <a:ext cx="11305256" cy="6552728"/>
          </a:xfrm>
          <a:prstGeom prst="rect">
            <a:avLst/>
          </a:prstGeom>
          <a:noFill/>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 y="293370"/>
            <a:ext cx="84772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1\01-2-f-2.png">
            <a:hlinkClick r:id="rId5" action="ppaction://hlinksldjump"/>
            <a:hlinkHover r:id="" action="ppaction://noaction" highlightClick="1"/>
          </p:cNvPr>
          <p:cNvPicPr>
            <a:picLocks noChangeAspect="1" noChangeArrowheads="1"/>
          </p:cNvPicPr>
          <p:nvPr/>
        </p:nvPicPr>
        <p:blipFill>
          <a:blip r:embed="rId6" cstate="print"/>
          <a:srcRect l="77038" r="17854" b="96972"/>
          <a:stretch>
            <a:fillRect/>
          </a:stretch>
        </p:blipFill>
        <p:spPr bwMode="auto">
          <a:xfrm>
            <a:off x="6727245" y="293752"/>
            <a:ext cx="432048" cy="144016"/>
          </a:xfrm>
          <a:prstGeom prst="rect">
            <a:avLst/>
          </a:prstGeom>
          <a:noFill/>
          <a:ln>
            <a:noFill/>
          </a:ln>
        </p:spPr>
      </p:pic>
      <p:sp>
        <p:nvSpPr>
          <p:cNvPr id="7" name="正方形/長方形 6">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8" name="角丸四角形吹き出し 7"/>
          <p:cNvSpPr/>
          <p:nvPr/>
        </p:nvSpPr>
        <p:spPr>
          <a:xfrm>
            <a:off x="107503" y="5373216"/>
            <a:ext cx="6912769"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患者情報登録後，カード</a:t>
            </a:r>
            <a:r>
              <a:rPr lang="ja-JP" altLang="en-US" sz="1400" dirty="0"/>
              <a:t>発行に必要なバーコード印字や同意書等の印刷を行うことができます。</a:t>
            </a:r>
            <a:endParaRPr lang="en-US" altLang="ja-JP" sz="1400" dirty="0"/>
          </a:p>
          <a:p>
            <a:r>
              <a:rPr lang="ja-JP" altLang="en-US" sz="1400" dirty="0"/>
              <a:t>今回</a:t>
            </a:r>
            <a:r>
              <a:rPr lang="ja-JP" altLang="en-US" sz="1400" dirty="0" smtClean="0"/>
              <a:t>のデモでは</a:t>
            </a:r>
            <a:r>
              <a:rPr lang="ja-JP" altLang="en-US" sz="1400" dirty="0"/>
              <a:t>バーコード印字等はできないので画面を閉じてください</a:t>
            </a:r>
            <a:r>
              <a:rPr lang="ja-JP" altLang="en-US" sz="1400" dirty="0" smtClean="0"/>
              <a:t>。</a:t>
            </a:r>
            <a:endParaRPr lang="en-US" altLang="ja-JP" sz="1400" dirty="0" smtClean="0"/>
          </a:p>
          <a:p>
            <a:r>
              <a:rPr lang="ja-JP" altLang="en-US" sz="1400" dirty="0" smtClean="0"/>
              <a:t>（ウィンドウ右上「</a:t>
            </a:r>
            <a:r>
              <a:rPr lang="en-US" altLang="ja-JP" sz="1400" dirty="0" smtClean="0"/>
              <a:t>×</a:t>
            </a:r>
            <a:r>
              <a:rPr lang="ja-JP" altLang="en-US" sz="1400" dirty="0" smtClean="0"/>
              <a:t>」をクリックしてください。）</a:t>
            </a:r>
            <a:endParaRPr lang="ja-JP" alt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3314" name="Picture 2" descr="C:\Users\uedakentan\Desktop\新しいフォルダ\01\01-2-m-3.png"/>
          <p:cNvPicPr>
            <a:picLocks noChangeAspect="1" noChangeArrowheads="1"/>
          </p:cNvPicPr>
          <p:nvPr/>
        </p:nvPicPr>
        <p:blipFill>
          <a:blip r:embed="rId4" cstate="print"/>
          <a:srcRect b="5704"/>
          <a:stretch>
            <a:fillRect/>
          </a:stretch>
        </p:blipFill>
        <p:spPr bwMode="auto">
          <a:xfrm>
            <a:off x="356179" y="289655"/>
            <a:ext cx="8458429" cy="4484288"/>
          </a:xfrm>
          <a:prstGeom prst="rect">
            <a:avLst/>
          </a:prstGeom>
          <a:noFill/>
          <a:ln>
            <a:solidFill>
              <a:schemeClr val="tx1">
                <a:lumMod val="85000"/>
                <a:lumOff val="15000"/>
              </a:schemeClr>
            </a:solidFill>
          </a:ln>
        </p:spPr>
      </p:pic>
      <p:pic>
        <p:nvPicPr>
          <p:cNvPr id="5" name="Picture 3" descr="C:\Users\uedakentan\Desktop\新しいフォルダ\01\01-0.png">
            <a:hlinkClick r:id="rId5" action="ppaction://hlinksldjump"/>
            <a:hlinkHover r:id="" action="ppaction://noaction" highlightClick="1"/>
          </p:cNvPr>
          <p:cNvPicPr>
            <a:picLocks noChangeAspect="1" noChangeArrowheads="1"/>
          </p:cNvPicPr>
          <p:nvPr/>
        </p:nvPicPr>
        <p:blipFill>
          <a:blip r:embed="rId6" cstate="print"/>
          <a:srcRect l="83281" t="3581" b="86142"/>
          <a:stretch>
            <a:fillRect/>
          </a:stretch>
        </p:blipFill>
        <p:spPr bwMode="auto">
          <a:xfrm>
            <a:off x="7406267" y="491997"/>
            <a:ext cx="1414205" cy="488731"/>
          </a:xfrm>
          <a:prstGeom prst="rect">
            <a:avLst/>
          </a:prstGeom>
          <a:noFill/>
          <a:ln>
            <a:noFill/>
          </a:ln>
        </p:spPr>
      </p:pic>
      <p:sp>
        <p:nvSpPr>
          <p:cNvPr id="6" name="正方形/長方形 5">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7" name="角丸四角形吹き出し 6"/>
          <p:cNvSpPr/>
          <p:nvPr/>
        </p:nvSpPr>
        <p:spPr>
          <a:xfrm>
            <a:off x="107503" y="5373216"/>
            <a:ext cx="6912769"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患者情報登録時に重複した情報がないかの確認も行われています。</a:t>
            </a:r>
            <a:endParaRPr lang="en-US" altLang="ja-JP" sz="1400" dirty="0" smtClean="0"/>
          </a:p>
          <a:p>
            <a:r>
              <a:rPr lang="ja-JP" altLang="en-US" sz="1400" dirty="0" smtClean="0"/>
              <a:t>メニューに戻りましょう。右上「メニューへ」をクリックしてください。</a:t>
            </a:r>
            <a:endParaRPr lang="en-US" altLang="ja-JP"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2967" y="-171400"/>
            <a:ext cx="11305256" cy="6552728"/>
          </a:xfrm>
          <a:prstGeom prst="rect">
            <a:avLst/>
          </a:prstGeom>
          <a:noFill/>
        </p:spPr>
      </p:pic>
      <p:pic>
        <p:nvPicPr>
          <p:cNvPr id="14338" name="Picture 2" descr="C:\Users\uedakentan\Desktop\新しいフォルダ\02\02-0.png"/>
          <p:cNvPicPr>
            <a:picLocks noChangeAspect="1" noChangeArrowheads="1"/>
          </p:cNvPicPr>
          <p:nvPr/>
        </p:nvPicPr>
        <p:blipFill>
          <a:blip r:embed="rId4" cstate="print"/>
          <a:srcRect b="5704"/>
          <a:stretch>
            <a:fillRect/>
          </a:stretch>
        </p:blipFill>
        <p:spPr bwMode="auto">
          <a:xfrm>
            <a:off x="341777" y="236410"/>
            <a:ext cx="8458429" cy="4484288"/>
          </a:xfrm>
          <a:prstGeom prst="rect">
            <a:avLst/>
          </a:prstGeom>
          <a:noFill/>
          <a:ln>
            <a:solidFill>
              <a:schemeClr val="tx1">
                <a:lumMod val="85000"/>
                <a:lumOff val="15000"/>
              </a:schemeClr>
            </a:solidFill>
          </a:ln>
        </p:spPr>
      </p:pic>
      <p:pic>
        <p:nvPicPr>
          <p:cNvPr id="4" name="Picture 2" descr="C:\Users\uedakentan\Desktop\新しいフォルダ\02\02-0.png">
            <a:hlinkClick r:id="rId5" action="ppaction://hlinksldjump"/>
            <a:hlinkHover r:id="" action="ppaction://noaction" highlightClick="1"/>
          </p:cNvPr>
          <p:cNvPicPr>
            <a:picLocks noChangeAspect="1" noChangeArrowheads="1"/>
          </p:cNvPicPr>
          <p:nvPr/>
        </p:nvPicPr>
        <p:blipFill>
          <a:blip r:embed="rId4" cstate="print"/>
          <a:srcRect l="82195" t="3028" b="80316"/>
          <a:stretch>
            <a:fillRect/>
          </a:stretch>
        </p:blipFill>
        <p:spPr bwMode="auto">
          <a:xfrm>
            <a:off x="7298550" y="380913"/>
            <a:ext cx="1505989" cy="792088"/>
          </a:xfrm>
          <a:prstGeom prst="rect">
            <a:avLst/>
          </a:prstGeom>
          <a:noFill/>
          <a:ln>
            <a:noFill/>
          </a:ln>
        </p:spPr>
      </p:pic>
      <p:sp>
        <p:nvSpPr>
          <p:cNvPr id="5" name="正方形/長方形 4"/>
          <p:cNvSpPr/>
          <p:nvPr/>
        </p:nvSpPr>
        <p:spPr>
          <a:xfrm rot="19985272">
            <a:off x="6087430" y="652504"/>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7" name="正方形/長方形 6">
            <a:hlinkClick r:id="rId6"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9" name="角丸四角形吹き出し 8"/>
          <p:cNvSpPr/>
          <p:nvPr/>
        </p:nvSpPr>
        <p:spPr>
          <a:xfrm>
            <a:off x="82350" y="4293096"/>
            <a:ext cx="7167296" cy="237626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ja-JP" altLang="en-US" sz="1400" dirty="0" smtClean="0"/>
              <a:t>ここでは，いわゆる「名寄せ」を行います。患者の調剤情報等をアップロードするために各患者で一度は行っておかなければならない操作となります。</a:t>
            </a:r>
            <a:endParaRPr lang="en-US" altLang="ja-JP" sz="1400" dirty="0" smtClean="0"/>
          </a:p>
          <a:p>
            <a:r>
              <a:rPr lang="ja-JP" altLang="en-US" sz="1400" dirty="0"/>
              <a:t>まず</a:t>
            </a:r>
            <a:r>
              <a:rPr lang="ja-JP" altLang="en-US" sz="1400" dirty="0" smtClean="0"/>
              <a:t>はカードの読み込みを行います。読み込みは下の写真のような流れで行います。</a:t>
            </a:r>
            <a:endParaRPr lang="en-US" altLang="ja-JP" sz="1400" dirty="0" smtClean="0"/>
          </a:p>
          <a:p>
            <a:r>
              <a:rPr lang="ja-JP" altLang="en-US" sz="1400" dirty="0" smtClean="0"/>
              <a:t>今回は実際に読み込むことはできないので，「次ページへ」をクリックしてください。</a:t>
            </a:r>
            <a:endParaRPr lang="en-US" altLang="ja-JP" sz="1400" dirty="0" smtClean="0"/>
          </a:p>
        </p:txBody>
      </p:sp>
      <p:sp>
        <p:nvSpPr>
          <p:cNvPr id="10" name="正方形/長方形 9">
            <a:hlinkClick r:id="rId7" action="ppaction://hlinksldjump"/>
            <a:hlinkHover r:id="" action="ppaction://noaction" highlightClick="1"/>
          </p:cNvPr>
          <p:cNvSpPr/>
          <p:nvPr/>
        </p:nvSpPr>
        <p:spPr>
          <a:xfrm>
            <a:off x="5436096" y="6093296"/>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grpSp>
        <p:nvGrpSpPr>
          <p:cNvPr id="8" name="グループ化 7"/>
          <p:cNvGrpSpPr/>
          <p:nvPr/>
        </p:nvGrpSpPr>
        <p:grpSpPr>
          <a:xfrm>
            <a:off x="539557" y="5334524"/>
            <a:ext cx="5688626" cy="1622868"/>
            <a:chOff x="539557" y="5334524"/>
            <a:chExt cx="5688626" cy="1622868"/>
          </a:xfrm>
        </p:grpSpPr>
        <p:pic>
          <p:nvPicPr>
            <p:cNvPr id="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7" y="5636660"/>
              <a:ext cx="1007619" cy="114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3713"/>
            <a:stretch/>
          </p:blipFill>
          <p:spPr bwMode="auto">
            <a:xfrm>
              <a:off x="1703136" y="5692217"/>
              <a:ext cx="1140672" cy="9771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840" y="5576439"/>
              <a:ext cx="1670476" cy="138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右矢印 2"/>
            <p:cNvSpPr/>
            <p:nvPr/>
          </p:nvSpPr>
          <p:spPr>
            <a:xfrm>
              <a:off x="1425826"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2841755"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802668" y="5334524"/>
              <a:ext cx="5425515" cy="328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mn-ea"/>
                </a:rPr>
                <a:t>バーコードリーダーにカードの</a:t>
              </a:r>
              <a:r>
                <a:rPr kumimoji="1" lang="en-US" altLang="ja-JP" sz="1050" dirty="0" smtClean="0">
                  <a:latin typeface="+mn-ea"/>
                </a:rPr>
                <a:t>QR</a:t>
              </a:r>
              <a:r>
                <a:rPr kumimoji="1" lang="ja-JP" altLang="en-US" sz="1050" dirty="0" smtClean="0">
                  <a:latin typeface="+mn-ea"/>
                </a:rPr>
                <a:t>コードをかざして，リーダーのボタンを押す。</a:t>
              </a:r>
              <a:endParaRPr kumimoji="1" lang="ja-JP" altLang="en-US" sz="1050" dirty="0">
                <a:latin typeface="+mn-ea"/>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5362" name="Picture 2" descr="C:\Users\uedakentan\Desktop\新しいフォルダ\02\02-1.png"/>
          <p:cNvPicPr>
            <a:picLocks noChangeAspect="1" noChangeArrowheads="1"/>
          </p:cNvPicPr>
          <p:nvPr/>
        </p:nvPicPr>
        <p:blipFill>
          <a:blip r:embed="rId4" cstate="print"/>
          <a:srcRect b="5804"/>
          <a:stretch>
            <a:fillRect/>
          </a:stretch>
        </p:blipFill>
        <p:spPr bwMode="auto">
          <a:xfrm>
            <a:off x="286605" y="233468"/>
            <a:ext cx="8458429" cy="4479532"/>
          </a:xfrm>
          <a:prstGeom prst="rect">
            <a:avLst/>
          </a:prstGeom>
          <a:noFill/>
          <a:ln>
            <a:solidFill>
              <a:schemeClr val="tx1">
                <a:lumMod val="85000"/>
                <a:lumOff val="15000"/>
              </a:schemeClr>
            </a:solidFill>
          </a:ln>
        </p:spPr>
      </p:pic>
      <p:pic>
        <p:nvPicPr>
          <p:cNvPr id="5" name="Picture 2" descr="C:\Users\uedakentan\Desktop\新しいフォルダ\02\02-0.png">
            <a:hlinkClick r:id="rId5" action="ppaction://hlinksldjump"/>
            <a:hlinkHover r:id="" action="ppaction://noaction" highlightClick="1"/>
          </p:cNvPr>
          <p:cNvPicPr>
            <a:picLocks noChangeAspect="1" noChangeArrowheads="1"/>
          </p:cNvPicPr>
          <p:nvPr/>
        </p:nvPicPr>
        <p:blipFill>
          <a:blip r:embed="rId6" cstate="print"/>
          <a:srcRect l="82195" t="3028" b="80316"/>
          <a:stretch>
            <a:fillRect/>
          </a:stretch>
        </p:blipFill>
        <p:spPr bwMode="auto">
          <a:xfrm>
            <a:off x="7188794" y="396705"/>
            <a:ext cx="1505989" cy="792088"/>
          </a:xfrm>
          <a:prstGeom prst="rect">
            <a:avLst/>
          </a:prstGeom>
          <a:noFill/>
          <a:ln>
            <a:noFill/>
          </a:ln>
        </p:spPr>
      </p:pic>
      <p:sp>
        <p:nvSpPr>
          <p:cNvPr id="6" name="正方形/長方形 5"/>
          <p:cNvSpPr/>
          <p:nvPr/>
        </p:nvSpPr>
        <p:spPr>
          <a:xfrm rot="19985272">
            <a:off x="6087430" y="652504"/>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8" name="正方形/長方形 7">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9" name="角丸四角形吹き出し 8"/>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読み込みが成功されるとこのように表示され，自動でトップ画面に戻ります。</a:t>
            </a:r>
            <a:endParaRPr lang="en-US" altLang="ja-JP" sz="1400" dirty="0" smtClean="0"/>
          </a:p>
          <a:p>
            <a:r>
              <a:rPr lang="ja-JP" altLang="en-US" sz="1400" dirty="0" smtClean="0"/>
              <a:t>今回は自動では戻らないので，右上のアイコンをクリックして戻るか，「次ページへ」をクリックしてください。</a:t>
            </a:r>
            <a:endParaRPr lang="en-US" altLang="ja-JP" sz="1400" dirty="0" smtClean="0"/>
          </a:p>
        </p:txBody>
      </p:sp>
      <p:sp>
        <p:nvSpPr>
          <p:cNvPr id="10" name="正方形/長方形 9">
            <a:hlinkClick r:id="rId8" action="ppaction://hlinksldjump"/>
            <a:hlinkHover r:id="" action="ppaction://noaction" highlightClick="1"/>
          </p:cNvPr>
          <p:cNvSpPr/>
          <p:nvPr/>
        </p:nvSpPr>
        <p:spPr>
          <a:xfrm>
            <a:off x="5292080" y="6237312"/>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6386" name="Picture 2" descr="C:\Users\uedakentan\Desktop\新しいフォルダ\02\02-2.png"/>
          <p:cNvPicPr>
            <a:picLocks noChangeAspect="1" noChangeArrowheads="1"/>
          </p:cNvPicPr>
          <p:nvPr/>
        </p:nvPicPr>
        <p:blipFill>
          <a:blip r:embed="rId4" cstate="print"/>
          <a:srcRect b="5704"/>
          <a:stretch>
            <a:fillRect/>
          </a:stretch>
        </p:blipFill>
        <p:spPr bwMode="auto">
          <a:xfrm>
            <a:off x="333461" y="266937"/>
            <a:ext cx="8458429" cy="4484288"/>
          </a:xfrm>
          <a:prstGeom prst="rect">
            <a:avLst/>
          </a:prstGeom>
          <a:noFill/>
          <a:ln>
            <a:solidFill>
              <a:schemeClr val="tx1">
                <a:lumMod val="85000"/>
                <a:lumOff val="15000"/>
              </a:schemeClr>
            </a:solidFill>
          </a:ln>
        </p:spPr>
      </p:pic>
      <p:pic>
        <p:nvPicPr>
          <p:cNvPr id="5" name="Picture 2" descr="C:\Users\uedakentan\Desktop\新しいフォルダ\02\02-0.png">
            <a:hlinkClick r:id="rId5" action="ppaction://hlinksldjump"/>
            <a:hlinkHover r:id="" action="ppaction://noaction" highlightClick="1"/>
          </p:cNvPr>
          <p:cNvPicPr>
            <a:picLocks noChangeAspect="1" noChangeArrowheads="1"/>
          </p:cNvPicPr>
          <p:nvPr/>
        </p:nvPicPr>
        <p:blipFill>
          <a:blip r:embed="rId6" cstate="print"/>
          <a:srcRect l="82195" t="3028" b="80316"/>
          <a:stretch>
            <a:fillRect/>
          </a:stretch>
        </p:blipFill>
        <p:spPr bwMode="auto">
          <a:xfrm>
            <a:off x="7236296" y="408581"/>
            <a:ext cx="1505989" cy="792088"/>
          </a:xfrm>
          <a:prstGeom prst="rect">
            <a:avLst/>
          </a:prstGeom>
          <a:noFill/>
          <a:ln>
            <a:noFill/>
          </a:ln>
        </p:spPr>
      </p:pic>
      <p:pic>
        <p:nvPicPr>
          <p:cNvPr id="6" name="Picture 2" descr="C:\Users\uedakentan\Desktop\新しいフォルダ\02\02-2.png"/>
          <p:cNvPicPr>
            <a:picLocks noChangeAspect="1" noChangeArrowheads="1"/>
          </p:cNvPicPr>
          <p:nvPr/>
        </p:nvPicPr>
        <p:blipFill>
          <a:blip r:embed="rId4" cstate="print"/>
          <a:srcRect l="64352" t="3613" r="17650" b="79148"/>
          <a:stretch>
            <a:fillRect/>
          </a:stretch>
        </p:blipFill>
        <p:spPr bwMode="auto">
          <a:xfrm>
            <a:off x="5724128" y="404664"/>
            <a:ext cx="1522359" cy="819806"/>
          </a:xfrm>
          <a:prstGeom prst="rect">
            <a:avLst/>
          </a:prstGeom>
          <a:noFill/>
          <a:ln>
            <a:noFill/>
          </a:ln>
        </p:spPr>
      </p:pic>
      <p:sp>
        <p:nvSpPr>
          <p:cNvPr id="7" name="正方形/長方形 6"/>
          <p:cNvSpPr/>
          <p:nvPr/>
        </p:nvSpPr>
        <p:spPr>
          <a:xfrm rot="19985272">
            <a:off x="6231446" y="948912"/>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9" name="正方形/長方形 8">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0" name="角丸四角形吹き出し 9"/>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読み込みができない場合でもカードに記載された７ケタのコードを入力し検索すると情報が表示されます。</a:t>
            </a:r>
            <a:endParaRPr lang="en-US" altLang="ja-JP" sz="1400" dirty="0"/>
          </a:p>
          <a:p>
            <a:r>
              <a:rPr lang="ja-JP" altLang="en-US" sz="1400" dirty="0"/>
              <a:t>今回のデモでは検索はできません。</a:t>
            </a:r>
            <a:endParaRPr lang="en-US" altLang="ja-JP" sz="1400" dirty="0"/>
          </a:p>
          <a:p>
            <a:r>
              <a:rPr lang="ja-JP" altLang="en-US" sz="1400" dirty="0"/>
              <a:t>メニューに戻ってください</a:t>
            </a:r>
            <a:r>
              <a:rPr lang="ja-JP" altLang="en-US" sz="1400" dirty="0" smtClean="0"/>
              <a:t>。</a:t>
            </a:r>
            <a:endParaRPr lang="ja-JP" altLang="en-US" sz="1400" dirty="0"/>
          </a:p>
        </p:txBody>
      </p:sp>
      <p:sp>
        <p:nvSpPr>
          <p:cNvPr id="11" name="正方形/長方形 10">
            <a:hlinkClick r:id="rId5" action="ppaction://hlinksldjump"/>
            <a:hlinkHover r:id="" action="ppaction://noaction" highlightClick="1"/>
          </p:cNvPr>
          <p:cNvSpPr/>
          <p:nvPr/>
        </p:nvSpPr>
        <p:spPr>
          <a:xfrm>
            <a:off x="5292080" y="6237312"/>
            <a:ext cx="1728192" cy="388977"/>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メニューへ</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8932" y="764704"/>
            <a:ext cx="415302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79512" y="836712"/>
            <a:ext cx="6408712" cy="5632311"/>
          </a:xfrm>
          <a:prstGeom prst="rect">
            <a:avLst/>
          </a:prstGeom>
          <a:noFill/>
        </p:spPr>
        <p:txBody>
          <a:bodyPr wrap="square" rtlCol="0">
            <a:spAutoFit/>
          </a:bodyPr>
          <a:lstStyle/>
          <a:p>
            <a:r>
              <a:rPr lang="ja-JP" altLang="en-US" dirty="0" smtClean="0"/>
              <a:t>注意</a:t>
            </a:r>
            <a:r>
              <a:rPr lang="ja-JP" altLang="en-US" dirty="0"/>
              <a:t>事項（はじめにお読みください）</a:t>
            </a:r>
            <a:endParaRPr kumimoji="1" lang="en-US" altLang="ja-JP" dirty="0" smtClean="0"/>
          </a:p>
          <a:p>
            <a:endParaRPr lang="en-US" altLang="ja-JP" dirty="0"/>
          </a:p>
          <a:p>
            <a:pPr marL="274638" indent="-274638"/>
            <a:r>
              <a:rPr lang="ja-JP" altLang="en-US" dirty="0"/>
              <a:t>○</a:t>
            </a:r>
            <a:r>
              <a:rPr kumimoji="1" lang="ja-JP" altLang="en-US" dirty="0" smtClean="0"/>
              <a:t>このデモデータは通常のパワーポイントスライドショーと同様に，クリックしたり</a:t>
            </a:r>
            <a:r>
              <a:rPr kumimoji="1" lang="en-US" altLang="ja-JP" dirty="0" smtClean="0"/>
              <a:t>Enter</a:t>
            </a:r>
            <a:r>
              <a:rPr kumimoji="1" lang="ja-JP" altLang="en-US" dirty="0" smtClean="0"/>
              <a:t>キーや↓キー等を押すと次のスライドに進んでしまい，ＨＭネットの操作画面の疑似体験とはならなくなってしまいます。</a:t>
            </a:r>
            <a:endParaRPr kumimoji="1" lang="en-US" altLang="ja-JP" dirty="0" smtClean="0"/>
          </a:p>
          <a:p>
            <a:endParaRPr lang="en-US" altLang="ja-JP" dirty="0"/>
          </a:p>
          <a:p>
            <a:pPr marL="274638" indent="-274638"/>
            <a:r>
              <a:rPr kumimoji="1" lang="ja-JP" altLang="en-US" dirty="0" smtClean="0"/>
              <a:t>○画面上のアイコンにカーソルを合わせた際に，アイコンが強調表示（アイコンの</a:t>
            </a:r>
            <a:r>
              <a:rPr lang="ja-JP" altLang="en-US" dirty="0"/>
              <a:t>周りに</a:t>
            </a:r>
            <a:r>
              <a:rPr kumimoji="1" lang="ja-JP" altLang="en-US" dirty="0" smtClean="0"/>
              <a:t>点線が現れることで強調されます）された場合にクリックをすることで，疑似体験が可能となります。</a:t>
            </a:r>
            <a:endParaRPr kumimoji="1" lang="en-US" altLang="ja-JP" dirty="0" smtClean="0"/>
          </a:p>
          <a:p>
            <a:endParaRPr lang="en-US" altLang="ja-JP" dirty="0"/>
          </a:p>
          <a:p>
            <a:pPr marL="274638" indent="-274638"/>
            <a:r>
              <a:rPr kumimoji="1" lang="ja-JP" altLang="en-US" dirty="0" smtClean="0"/>
              <a:t>○誤って何もないところでクリックしたりして，次のページに移ってしまい，よくわからなくなった場合には，画面右下の「トップに戻る」をクリックしてこのページに戻ってからやり直してください。</a:t>
            </a:r>
            <a:endParaRPr kumimoji="1" lang="en-US" altLang="ja-JP" dirty="0" smtClean="0"/>
          </a:p>
          <a:p>
            <a:endParaRPr lang="en-US" altLang="ja-JP" dirty="0"/>
          </a:p>
          <a:p>
            <a:pPr marL="271463" indent="-271463"/>
            <a:r>
              <a:rPr lang="ja-JP" altLang="en-US" dirty="0" smtClean="0"/>
              <a:t>○終了する場合は</a:t>
            </a:r>
            <a:r>
              <a:rPr lang="ja-JP" altLang="en-US" dirty="0"/>
              <a:t>右</a:t>
            </a:r>
            <a:r>
              <a:rPr lang="ja-JP" altLang="en-US" dirty="0" smtClean="0"/>
              <a:t>クリックからスライドショーを終了するか，この画面まで戻って，左下の「終了する」をクリックしてください。</a:t>
            </a:r>
            <a:endParaRPr lang="en-US" altLang="ja-JP" dirty="0" smtClean="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37" r="16151" b="9801"/>
          <a:stretch/>
        </p:blipFill>
        <p:spPr bwMode="auto">
          <a:xfrm>
            <a:off x="6623762" y="1844824"/>
            <a:ext cx="2377440" cy="1560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45272" y="174424"/>
            <a:ext cx="8905002" cy="707886"/>
          </a:xfrm>
          <a:prstGeom prst="rect">
            <a:avLst/>
          </a:prstGeom>
          <a:noFill/>
        </p:spPr>
        <p:txBody>
          <a:bodyPr wrap="none" rtlCol="0">
            <a:spAutoFit/>
          </a:bodyPr>
          <a:lstStyle/>
          <a:p>
            <a:r>
              <a:rPr lang="ja-JP" altLang="en-US" sz="4000" b="1" dirty="0" smtClean="0"/>
              <a:t>ＨＭネットデモスライド（薬局向け）</a:t>
            </a:r>
            <a:endParaRPr kumimoji="1" lang="ja-JP" altLang="en-US" sz="4000" b="1" dirty="0"/>
          </a:p>
        </p:txBody>
      </p:sp>
      <p:sp>
        <p:nvSpPr>
          <p:cNvPr id="5" name="下矢印 4"/>
          <p:cNvSpPr/>
          <p:nvPr/>
        </p:nvSpPr>
        <p:spPr>
          <a:xfrm rot="8325159">
            <a:off x="8166600" y="2916217"/>
            <a:ext cx="231682" cy="288032"/>
          </a:xfrm>
          <a:custGeom>
            <a:avLst/>
            <a:gdLst>
              <a:gd name="connsiteX0" fmla="*/ 0 w 216024"/>
              <a:gd name="connsiteY0" fmla="*/ 180020 h 288032"/>
              <a:gd name="connsiteX1" fmla="*/ 54006 w 216024"/>
              <a:gd name="connsiteY1" fmla="*/ 180020 h 288032"/>
              <a:gd name="connsiteX2" fmla="*/ 54006 w 216024"/>
              <a:gd name="connsiteY2" fmla="*/ 0 h 288032"/>
              <a:gd name="connsiteX3" fmla="*/ 162018 w 216024"/>
              <a:gd name="connsiteY3" fmla="*/ 0 h 288032"/>
              <a:gd name="connsiteX4" fmla="*/ 162018 w 216024"/>
              <a:gd name="connsiteY4" fmla="*/ 180020 h 288032"/>
              <a:gd name="connsiteX5" fmla="*/ 216024 w 216024"/>
              <a:gd name="connsiteY5" fmla="*/ 180020 h 288032"/>
              <a:gd name="connsiteX6" fmla="*/ 108012 w 216024"/>
              <a:gd name="connsiteY6" fmla="*/ 288032 h 288032"/>
              <a:gd name="connsiteX7" fmla="*/ 0 w 216024"/>
              <a:gd name="connsiteY7" fmla="*/ 180020 h 288032"/>
              <a:gd name="connsiteX0" fmla="*/ 0 w 222287"/>
              <a:gd name="connsiteY0" fmla="*/ 126785 h 288032"/>
              <a:gd name="connsiteX1" fmla="*/ 60269 w 222287"/>
              <a:gd name="connsiteY1" fmla="*/ 180020 h 288032"/>
              <a:gd name="connsiteX2" fmla="*/ 60269 w 222287"/>
              <a:gd name="connsiteY2" fmla="*/ 0 h 288032"/>
              <a:gd name="connsiteX3" fmla="*/ 168281 w 222287"/>
              <a:gd name="connsiteY3" fmla="*/ 0 h 288032"/>
              <a:gd name="connsiteX4" fmla="*/ 168281 w 222287"/>
              <a:gd name="connsiteY4" fmla="*/ 180020 h 288032"/>
              <a:gd name="connsiteX5" fmla="*/ 222287 w 222287"/>
              <a:gd name="connsiteY5" fmla="*/ 180020 h 288032"/>
              <a:gd name="connsiteX6" fmla="*/ 114275 w 222287"/>
              <a:gd name="connsiteY6" fmla="*/ 288032 h 288032"/>
              <a:gd name="connsiteX7" fmla="*/ 0 w 222287"/>
              <a:gd name="connsiteY7" fmla="*/ 126785 h 288032"/>
              <a:gd name="connsiteX0" fmla="*/ 0 w 231682"/>
              <a:gd name="connsiteY0" fmla="*/ 126785 h 288032"/>
              <a:gd name="connsiteX1" fmla="*/ 60269 w 231682"/>
              <a:gd name="connsiteY1" fmla="*/ 180020 h 288032"/>
              <a:gd name="connsiteX2" fmla="*/ 60269 w 231682"/>
              <a:gd name="connsiteY2" fmla="*/ 0 h 288032"/>
              <a:gd name="connsiteX3" fmla="*/ 168281 w 231682"/>
              <a:gd name="connsiteY3" fmla="*/ 0 h 288032"/>
              <a:gd name="connsiteX4" fmla="*/ 168281 w 231682"/>
              <a:gd name="connsiteY4" fmla="*/ 180020 h 288032"/>
              <a:gd name="connsiteX5" fmla="*/ 231682 w 231682"/>
              <a:gd name="connsiteY5" fmla="*/ 117390 h 288032"/>
              <a:gd name="connsiteX6" fmla="*/ 114275 w 231682"/>
              <a:gd name="connsiteY6" fmla="*/ 288032 h 288032"/>
              <a:gd name="connsiteX7" fmla="*/ 0 w 231682"/>
              <a:gd name="connsiteY7" fmla="*/ 126785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682" h="288032">
                <a:moveTo>
                  <a:pt x="0" y="126785"/>
                </a:moveTo>
                <a:lnTo>
                  <a:pt x="60269" y="180020"/>
                </a:lnTo>
                <a:lnTo>
                  <a:pt x="60269" y="0"/>
                </a:lnTo>
                <a:lnTo>
                  <a:pt x="168281" y="0"/>
                </a:lnTo>
                <a:lnTo>
                  <a:pt x="168281" y="180020"/>
                </a:lnTo>
                <a:lnTo>
                  <a:pt x="231682" y="117390"/>
                </a:lnTo>
                <a:lnTo>
                  <a:pt x="114275" y="288032"/>
                </a:lnTo>
                <a:lnTo>
                  <a:pt x="0" y="126785"/>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矢印コネクタ 6"/>
          <p:cNvCxnSpPr/>
          <p:nvPr/>
        </p:nvCxnSpPr>
        <p:spPr>
          <a:xfrm flipV="1">
            <a:off x="7308304" y="3284984"/>
            <a:ext cx="0" cy="5063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768366" y="3791367"/>
            <a:ext cx="2088232" cy="553998"/>
          </a:xfrm>
          <a:prstGeom prst="rect">
            <a:avLst/>
          </a:prstGeom>
          <a:noFill/>
          <a:ln>
            <a:solidFill>
              <a:schemeClr val="tx1"/>
            </a:solidFill>
          </a:ln>
        </p:spPr>
        <p:txBody>
          <a:bodyPr wrap="square" rtlCol="0">
            <a:spAutoFit/>
          </a:bodyPr>
          <a:lstStyle/>
          <a:p>
            <a:r>
              <a:rPr lang="ja-JP" altLang="en-US" sz="1000" dirty="0" smtClean="0"/>
              <a:t>クリック操作可能なアイコンの上にマウスオーバーすると点線で囲まれます。</a:t>
            </a:r>
            <a:endParaRPr lang="en-US" altLang="ja-JP" sz="1000" dirty="0" smtClean="0"/>
          </a:p>
        </p:txBody>
      </p:sp>
      <p:sp>
        <p:nvSpPr>
          <p:cNvPr id="10" name="正方形/長方形 9">
            <a:hlinkClick r:id="" action="ppaction://hlinkshowjump?jump=endshow"/>
            <a:hlinkHover r:id="" action="ppaction://noaction" highlightClick="1"/>
          </p:cNvPr>
          <p:cNvSpPr/>
          <p:nvPr/>
        </p:nvSpPr>
        <p:spPr>
          <a:xfrm>
            <a:off x="58932" y="6388636"/>
            <a:ext cx="1728192" cy="388977"/>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終了する</a:t>
            </a:r>
            <a:endParaRPr kumimoji="1" lang="ja-JP" altLang="en-US" b="1" dirty="0">
              <a:solidFill>
                <a:schemeClr val="tx1"/>
              </a:solidFill>
            </a:endParaRPr>
          </a:p>
        </p:txBody>
      </p:sp>
      <p:sp>
        <p:nvSpPr>
          <p:cNvPr id="11" name="正方形/長方形 10">
            <a:hlinkClick r:id="rId4"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2" name="正方形/長方形 11">
            <a:hlinkClick r:id="rId5" action="ppaction://hlinksldjump"/>
            <a:hlinkHover r:id="" action="ppaction://noaction" highlightClick="1"/>
          </p:cNvPr>
          <p:cNvSpPr/>
          <p:nvPr/>
        </p:nvSpPr>
        <p:spPr>
          <a:xfrm>
            <a:off x="3563888" y="6388636"/>
            <a:ext cx="1728192" cy="388977"/>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b="1" dirty="0">
                <a:solidFill>
                  <a:schemeClr val="tx1"/>
                </a:solidFill>
              </a:rPr>
              <a:t>スタート</a:t>
            </a:r>
            <a:endParaRPr kumimoji="1" lang="ja-JP" altLang="en-US" b="1" dirty="0">
              <a:solidFill>
                <a:schemeClr val="tx1"/>
              </a:solidFill>
            </a:endParaRPr>
          </a:p>
        </p:txBody>
      </p:sp>
      <p:sp>
        <p:nvSpPr>
          <p:cNvPr id="13" name="テキスト ボックス 12"/>
          <p:cNvSpPr txBox="1"/>
          <p:nvPr/>
        </p:nvSpPr>
        <p:spPr>
          <a:xfrm>
            <a:off x="6880314" y="5517232"/>
            <a:ext cx="1796142" cy="400110"/>
          </a:xfrm>
          <a:prstGeom prst="rect">
            <a:avLst/>
          </a:prstGeom>
          <a:noFill/>
          <a:ln>
            <a:solidFill>
              <a:schemeClr val="tx1"/>
            </a:solidFill>
          </a:ln>
        </p:spPr>
        <p:txBody>
          <a:bodyPr wrap="square" rtlCol="0">
            <a:spAutoFit/>
          </a:bodyPr>
          <a:lstStyle/>
          <a:p>
            <a:r>
              <a:rPr lang="ja-JP" altLang="en-US" sz="1000" dirty="0" smtClean="0"/>
              <a:t>はじめるには「スタート」をクリックしてください。</a:t>
            </a:r>
            <a:endParaRPr lang="en-US" altLang="ja-JP" sz="1000" dirty="0"/>
          </a:p>
        </p:txBody>
      </p:sp>
      <p:cxnSp>
        <p:nvCxnSpPr>
          <p:cNvPr id="14" name="直線矢印コネクタ 13"/>
          <p:cNvCxnSpPr/>
          <p:nvPr/>
        </p:nvCxnSpPr>
        <p:spPr>
          <a:xfrm flipH="1">
            <a:off x="5292080" y="5917343"/>
            <a:ext cx="1728192" cy="551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32" y="213907"/>
            <a:ext cx="84772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uedakentan\Desktop\新しいフォルダ\03\03-0.png">
            <a:hlinkClick r:id="rId5" action="ppaction://hlinksldjump"/>
            <a:hlinkHover r:id="" action="ppaction://noaction" highlightClick="1"/>
          </p:cNvPr>
          <p:cNvPicPr>
            <a:picLocks noChangeAspect="1" noChangeArrowheads="1"/>
          </p:cNvPicPr>
          <p:nvPr/>
        </p:nvPicPr>
        <p:blipFill>
          <a:blip r:embed="rId6" cstate="print"/>
          <a:srcRect l="9988" t="31798" r="76391" b="56088"/>
          <a:stretch>
            <a:fillRect/>
          </a:stretch>
        </p:blipFill>
        <p:spPr bwMode="auto">
          <a:xfrm>
            <a:off x="1175749" y="1712683"/>
            <a:ext cx="1152128" cy="576064"/>
          </a:xfrm>
          <a:prstGeom prst="rect">
            <a:avLst/>
          </a:prstGeom>
          <a:noFill/>
          <a:ln>
            <a:noFill/>
          </a:ln>
        </p:spPr>
      </p:pic>
      <p:sp>
        <p:nvSpPr>
          <p:cNvPr id="7" name="正方形/長方形 6"/>
          <p:cNvSpPr/>
          <p:nvPr/>
        </p:nvSpPr>
        <p:spPr>
          <a:xfrm rot="19894922">
            <a:off x="1086056" y="2659057"/>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8" name="正方形/長方形 7"/>
          <p:cNvSpPr/>
          <p:nvPr/>
        </p:nvSpPr>
        <p:spPr>
          <a:xfrm rot="19894922">
            <a:off x="1132274" y="3461032"/>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0" name="正方形/長方形 9">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1" name="角丸四角形吹き出し 10"/>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ポータルサイトが立ち上がります。</a:t>
            </a:r>
            <a:endParaRPr lang="en-US" altLang="ja-JP" sz="1400" dirty="0"/>
          </a:p>
          <a:p>
            <a:r>
              <a:rPr lang="ja-JP" altLang="en-US" sz="1400" dirty="0"/>
              <a:t>ページ</a:t>
            </a:r>
            <a:r>
              <a:rPr lang="ja-JP" altLang="en-US" sz="1400" dirty="0" smtClean="0"/>
              <a:t>左側「</a:t>
            </a:r>
            <a:r>
              <a:rPr lang="ja-JP" altLang="en-US" sz="1400" dirty="0"/>
              <a:t>他院診療情報」をクリックしてください。</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240232"/>
            <a:ext cx="84772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uedakentan\Desktop\新しいフォルダ\03\03-1.png">
            <a:hlinkClick r:id="rId5" action="ppaction://hlinksldjump"/>
            <a:hlinkHover r:id="" action="ppaction://noaction" highlightClick="1"/>
          </p:cNvPr>
          <p:cNvPicPr>
            <a:picLocks noChangeAspect="1" noChangeArrowheads="1"/>
          </p:cNvPicPr>
          <p:nvPr/>
        </p:nvPicPr>
        <p:blipFill>
          <a:blip r:embed="rId6" cstate="print"/>
          <a:srcRect l="26163" t="40883" r="61918" b="51546"/>
          <a:stretch>
            <a:fillRect/>
          </a:stretch>
        </p:blipFill>
        <p:spPr bwMode="auto">
          <a:xfrm>
            <a:off x="2555776" y="2204864"/>
            <a:ext cx="1008112" cy="360040"/>
          </a:xfrm>
          <a:prstGeom prst="rect">
            <a:avLst/>
          </a:prstGeom>
          <a:noFill/>
          <a:ln>
            <a:noFill/>
          </a:ln>
        </p:spPr>
      </p:pic>
      <p:pic>
        <p:nvPicPr>
          <p:cNvPr id="8" name="Picture 2" descr="C:\Users\uedakentan\Desktop\新しいフォルダ\03\03-1.png">
            <a:hlinkClick r:id="rId7" action="ppaction://hlinksldjump"/>
            <a:hlinkHover r:id="" action="ppaction://noaction" highlightClick="1"/>
          </p:cNvPr>
          <p:cNvPicPr>
            <a:picLocks noChangeAspect="1" noChangeArrowheads="1"/>
          </p:cNvPicPr>
          <p:nvPr/>
        </p:nvPicPr>
        <p:blipFill>
          <a:blip r:embed="rId6" cstate="print"/>
          <a:srcRect l="9957" t="22921" r="76163" b="66278"/>
          <a:stretch>
            <a:fillRect/>
          </a:stretch>
        </p:blipFill>
        <p:spPr bwMode="auto">
          <a:xfrm>
            <a:off x="1165691" y="1392059"/>
            <a:ext cx="1173985" cy="513625"/>
          </a:xfrm>
          <a:prstGeom prst="rect">
            <a:avLst/>
          </a:prstGeom>
          <a:noFill/>
          <a:ln>
            <a:noFill/>
          </a:ln>
        </p:spPr>
      </p:pic>
      <p:sp>
        <p:nvSpPr>
          <p:cNvPr id="9" name="正方形/長方形 8"/>
          <p:cNvSpPr/>
          <p:nvPr/>
        </p:nvSpPr>
        <p:spPr>
          <a:xfrm rot="19894922">
            <a:off x="1291073" y="2685382"/>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0" name="正方形/長方形 9"/>
          <p:cNvSpPr/>
          <p:nvPr/>
        </p:nvSpPr>
        <p:spPr>
          <a:xfrm rot="19894922">
            <a:off x="1219063" y="3621486"/>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2" name="正方形/長方形 11">
            <a:hlinkClick r:id="rId8"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3" name="角丸四角形吹き出し 12"/>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開示病院が表示されます。参照したい医療機関（今回は「</a:t>
            </a:r>
            <a:r>
              <a:rPr lang="en-US" altLang="ja-JP" sz="1400" dirty="0"/>
              <a:t>HM</a:t>
            </a:r>
            <a:r>
              <a:rPr lang="ja-JP" altLang="en-US" sz="1400" dirty="0"/>
              <a:t>ネット病院」）をクリックしてください。</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211658"/>
            <a:ext cx="84772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C:\Users\uedakentan\Desktop\新しいフォルダ\03\03-2.png">
            <a:hlinkClick r:id="rId5" action="ppaction://hlinksldjump"/>
            <a:hlinkHover r:id="" action="ppaction://noaction" highlightClick="1"/>
          </p:cNvPr>
          <p:cNvPicPr>
            <a:picLocks noChangeAspect="1" noChangeArrowheads="1"/>
          </p:cNvPicPr>
          <p:nvPr/>
        </p:nvPicPr>
        <p:blipFill>
          <a:blip r:embed="rId6" cstate="print"/>
          <a:srcRect l="31475" t="46940" r="65120" b="47003"/>
          <a:stretch>
            <a:fillRect/>
          </a:stretch>
        </p:blipFill>
        <p:spPr bwMode="auto">
          <a:xfrm>
            <a:off x="3049137" y="2461470"/>
            <a:ext cx="288032" cy="288032"/>
          </a:xfrm>
          <a:prstGeom prst="rect">
            <a:avLst/>
          </a:prstGeom>
          <a:noFill/>
          <a:ln>
            <a:noFill/>
          </a:ln>
        </p:spPr>
      </p:pic>
      <p:pic>
        <p:nvPicPr>
          <p:cNvPr id="7" name="Picture 4" descr="C:\Users\uedakentan\Desktop\新しいフォルダ\03\03-2.png">
            <a:hlinkClick r:id="rId7" action="ppaction://hlinksldjump"/>
            <a:hlinkHover r:id="" action="ppaction://noaction" highlightClick="1"/>
          </p:cNvPr>
          <p:cNvPicPr>
            <a:picLocks noChangeAspect="1" noChangeArrowheads="1"/>
          </p:cNvPicPr>
          <p:nvPr/>
        </p:nvPicPr>
        <p:blipFill>
          <a:blip r:embed="rId6" cstate="print"/>
          <a:srcRect l="78704" t="24454" r="9181" b="69247"/>
          <a:stretch>
            <a:fillRect/>
          </a:stretch>
        </p:blipFill>
        <p:spPr bwMode="auto">
          <a:xfrm>
            <a:off x="7012432" y="1402082"/>
            <a:ext cx="1024758" cy="299545"/>
          </a:xfrm>
          <a:prstGeom prst="rect">
            <a:avLst/>
          </a:prstGeom>
          <a:noFill/>
          <a:ln>
            <a:noFill/>
          </a:ln>
        </p:spPr>
      </p:pic>
      <p:pic>
        <p:nvPicPr>
          <p:cNvPr id="9" name="Picture 4" descr="C:\Users\uedakentan\Desktop\新しいフォルダ\03\03-2.png">
            <a:hlinkClick r:id="rId8" action="ppaction://hlinksldjump"/>
            <a:hlinkHover r:id="" action="ppaction://noaction" highlightClick="1"/>
          </p:cNvPr>
          <p:cNvPicPr>
            <a:picLocks noChangeAspect="1" noChangeArrowheads="1"/>
          </p:cNvPicPr>
          <p:nvPr/>
        </p:nvPicPr>
        <p:blipFill>
          <a:blip r:embed="rId6" cstate="print"/>
          <a:srcRect l="91676" t="17170" r="4037" b="76200"/>
          <a:stretch>
            <a:fillRect/>
          </a:stretch>
        </p:blipFill>
        <p:spPr bwMode="auto">
          <a:xfrm>
            <a:off x="8120272" y="1061699"/>
            <a:ext cx="362607" cy="315310"/>
          </a:xfrm>
          <a:prstGeom prst="rect">
            <a:avLst/>
          </a:prstGeom>
          <a:noFill/>
          <a:ln>
            <a:noFill/>
          </a:ln>
        </p:spPr>
      </p:pic>
      <p:sp>
        <p:nvSpPr>
          <p:cNvPr id="10" name="正方形/長方形 9"/>
          <p:cNvSpPr/>
          <p:nvPr/>
        </p:nvSpPr>
        <p:spPr>
          <a:xfrm rot="19894922">
            <a:off x="7824788" y="1605262"/>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2" name="正方形/長方形 11">
            <a:hlinkClick r:id="rId9"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3" name="角丸四角形吹き出し 12"/>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参照</a:t>
            </a:r>
            <a:r>
              <a:rPr lang="ja-JP" altLang="en-US" sz="1400" dirty="0"/>
              <a:t>する患者</a:t>
            </a:r>
            <a:r>
              <a:rPr lang="ja-JP" altLang="en-US" sz="1400" dirty="0" smtClean="0"/>
              <a:t>のカード</a:t>
            </a:r>
            <a:r>
              <a:rPr lang="ja-JP" altLang="en-US" sz="1400" dirty="0"/>
              <a:t>を</a:t>
            </a:r>
            <a:r>
              <a:rPr lang="ja-JP" altLang="en-US" sz="1400" dirty="0" smtClean="0"/>
              <a:t>読み取ります。</a:t>
            </a:r>
            <a:endParaRPr lang="en-US" altLang="ja-JP" sz="1400" dirty="0" smtClean="0"/>
          </a:p>
          <a:p>
            <a:r>
              <a:rPr lang="ja-JP" altLang="en-US" sz="1400" dirty="0" smtClean="0"/>
              <a:t>ページ右上「</a:t>
            </a:r>
            <a:r>
              <a:rPr lang="en-US" altLang="ja-JP" sz="1400" dirty="0" smtClean="0"/>
              <a:t>QR</a:t>
            </a:r>
            <a:r>
              <a:rPr lang="ja-JP" altLang="en-US" sz="1400" dirty="0" smtClean="0"/>
              <a:t>コード読み取り」をクリックしてください。</a:t>
            </a:r>
            <a:endParaRPr lang="en-US" altLang="ja-JP"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20482" name="Picture 2" descr="C:\Users\uedakentan\Desktop\新しいフォルダ\03\03-2-1.png"/>
          <p:cNvPicPr>
            <a:picLocks noChangeAspect="1" noChangeArrowheads="1"/>
          </p:cNvPicPr>
          <p:nvPr/>
        </p:nvPicPr>
        <p:blipFill>
          <a:blip r:embed="rId4" cstate="print"/>
          <a:srcRect b="6688"/>
          <a:stretch>
            <a:fillRect/>
          </a:stretch>
        </p:blipFill>
        <p:spPr bwMode="auto">
          <a:xfrm>
            <a:off x="252027" y="215010"/>
            <a:ext cx="8458429" cy="4437493"/>
          </a:xfrm>
          <a:prstGeom prst="rect">
            <a:avLst/>
          </a:prstGeom>
          <a:noFill/>
          <a:ln>
            <a:solidFill>
              <a:schemeClr val="tx1">
                <a:lumMod val="85000"/>
                <a:lumOff val="15000"/>
              </a:schemeClr>
            </a:solidFill>
          </a:ln>
        </p:spPr>
      </p:pic>
      <p:pic>
        <p:nvPicPr>
          <p:cNvPr id="4" name="Picture 4" descr="C:\Users\uedakentan\Desktop\新しいフォルダ\03\03-2.png">
            <a:hlinkClick r:id="rId5" action="ppaction://hlinksldjump"/>
            <a:hlinkHover r:id="" action="ppaction://noaction" highlightClick="1"/>
          </p:cNvPr>
          <p:cNvPicPr>
            <a:picLocks noChangeAspect="1" noChangeArrowheads="1"/>
          </p:cNvPicPr>
          <p:nvPr/>
        </p:nvPicPr>
        <p:blipFill>
          <a:blip r:embed="rId6" cstate="print"/>
          <a:srcRect l="78704" t="24454" r="9181" b="69247"/>
          <a:stretch>
            <a:fillRect/>
          </a:stretch>
        </p:blipFill>
        <p:spPr bwMode="auto">
          <a:xfrm>
            <a:off x="6948264" y="1412776"/>
            <a:ext cx="1024758" cy="299545"/>
          </a:xfrm>
          <a:prstGeom prst="rect">
            <a:avLst/>
          </a:prstGeom>
          <a:noFill/>
          <a:ln>
            <a:noFill/>
          </a:ln>
        </p:spPr>
      </p:pic>
      <p:pic>
        <p:nvPicPr>
          <p:cNvPr id="5" name="Picture 4" descr="C:\Users\uedakentan\Desktop\新しいフォルダ\03\03-2.png">
            <a:hlinkClick r:id="rId7" action="ppaction://hlinksldjump"/>
            <a:hlinkHover r:id="" action="ppaction://noaction" highlightClick="1"/>
          </p:cNvPr>
          <p:cNvPicPr>
            <a:picLocks noChangeAspect="1" noChangeArrowheads="1"/>
          </p:cNvPicPr>
          <p:nvPr/>
        </p:nvPicPr>
        <p:blipFill>
          <a:blip r:embed="rId6" cstate="print"/>
          <a:srcRect l="91676" t="17170" r="4037" b="76200"/>
          <a:stretch>
            <a:fillRect/>
          </a:stretch>
        </p:blipFill>
        <p:spPr bwMode="auto">
          <a:xfrm>
            <a:off x="8045827" y="1032777"/>
            <a:ext cx="362607" cy="315310"/>
          </a:xfrm>
          <a:prstGeom prst="rect">
            <a:avLst/>
          </a:prstGeom>
          <a:noFill/>
          <a:ln>
            <a:noFill/>
          </a:ln>
        </p:spPr>
      </p:pic>
      <p:sp>
        <p:nvSpPr>
          <p:cNvPr id="6" name="正方形/長方形 5"/>
          <p:cNvSpPr/>
          <p:nvPr/>
        </p:nvSpPr>
        <p:spPr>
          <a:xfrm>
            <a:off x="6732240" y="1124744"/>
            <a:ext cx="1008112" cy="1440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8"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9" name="角丸四角形吹き出し 8"/>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今回は検索できませんが，検索により患者情報が選択できるようになり，患者情報の閲覧が可能となります。</a:t>
            </a:r>
            <a:endParaRPr lang="en-US" altLang="ja-JP" sz="1400" dirty="0"/>
          </a:p>
          <a:p>
            <a:r>
              <a:rPr lang="ja-JP" altLang="en-US" sz="1400" dirty="0"/>
              <a:t>患者を選択したと想定して，次に進んでください。</a:t>
            </a:r>
            <a:endParaRPr lang="en-US" altLang="ja-JP" sz="1400" dirty="0"/>
          </a:p>
        </p:txBody>
      </p:sp>
      <p:sp>
        <p:nvSpPr>
          <p:cNvPr id="10" name="正方形/長方形 9">
            <a:hlinkClick r:id="rId9" action="ppaction://hlinksldjump"/>
            <a:hlinkHover r:id="" action="ppaction://noaction" highlightClick="1"/>
          </p:cNvPr>
          <p:cNvSpPr/>
          <p:nvPr/>
        </p:nvSpPr>
        <p:spPr>
          <a:xfrm>
            <a:off x="5292080" y="6237312"/>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260648"/>
            <a:ext cx="84772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C:\Users\uedakentan\Desktop\新しいフォルダ\03\03-2.png">
            <a:hlinkClick r:id="rId5" action="ppaction://hlinksldjump"/>
            <a:hlinkHover r:id="" action="ppaction://noaction" highlightClick="1"/>
          </p:cNvPr>
          <p:cNvPicPr>
            <a:picLocks noChangeAspect="1" noChangeArrowheads="1"/>
          </p:cNvPicPr>
          <p:nvPr/>
        </p:nvPicPr>
        <p:blipFill>
          <a:blip r:embed="rId6" cstate="print"/>
          <a:srcRect l="91676" t="17170" r="4037" b="76906"/>
          <a:stretch>
            <a:fillRect/>
          </a:stretch>
        </p:blipFill>
        <p:spPr bwMode="auto">
          <a:xfrm>
            <a:off x="8180489" y="1109150"/>
            <a:ext cx="362607" cy="281744"/>
          </a:xfrm>
          <a:prstGeom prst="rect">
            <a:avLst/>
          </a:prstGeom>
          <a:noFill/>
          <a:ln>
            <a:noFill/>
          </a:ln>
        </p:spPr>
      </p:pic>
      <p:sp>
        <p:nvSpPr>
          <p:cNvPr id="7" name="正方形/長方形 6">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8" name="角丸四角形吹き出し 7"/>
          <p:cNvSpPr/>
          <p:nvPr/>
        </p:nvSpPr>
        <p:spPr>
          <a:xfrm>
            <a:off x="82350" y="4581128"/>
            <a:ext cx="7167296" cy="2088232"/>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ja-JP" altLang="en-US" sz="1400" dirty="0" smtClean="0"/>
              <a:t>まずはカードの読み込みを行います。読み込みは下の写真のような流れで行います。</a:t>
            </a:r>
            <a:endParaRPr lang="en-US" altLang="ja-JP" sz="1400" dirty="0" smtClean="0"/>
          </a:p>
          <a:p>
            <a:r>
              <a:rPr lang="ja-JP" altLang="en-US" sz="1400" dirty="0" smtClean="0"/>
              <a:t>今回は実際に読み込むことはできないので，「次ページへ」をクリックしてください。</a:t>
            </a:r>
            <a:endParaRPr lang="en-US" altLang="ja-JP" sz="1400" dirty="0" smtClean="0"/>
          </a:p>
        </p:txBody>
      </p:sp>
      <p:sp>
        <p:nvSpPr>
          <p:cNvPr id="9" name="正方形/長方形 8">
            <a:hlinkClick r:id="rId8" action="ppaction://hlinksldjump"/>
            <a:hlinkHover r:id="" action="ppaction://noaction" highlightClick="1"/>
          </p:cNvPr>
          <p:cNvSpPr/>
          <p:nvPr/>
        </p:nvSpPr>
        <p:spPr>
          <a:xfrm>
            <a:off x="5436096" y="6093296"/>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grpSp>
        <p:nvGrpSpPr>
          <p:cNvPr id="10" name="グループ化 9"/>
          <p:cNvGrpSpPr/>
          <p:nvPr/>
        </p:nvGrpSpPr>
        <p:grpSpPr>
          <a:xfrm>
            <a:off x="539557" y="5334524"/>
            <a:ext cx="5688626" cy="1622868"/>
            <a:chOff x="539557" y="5334524"/>
            <a:chExt cx="5688626" cy="1622868"/>
          </a:xfrm>
        </p:grpSpPr>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7" y="5636660"/>
              <a:ext cx="1007619" cy="114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3713"/>
            <a:stretch/>
          </p:blipFill>
          <p:spPr bwMode="auto">
            <a:xfrm>
              <a:off x="1703136" y="5692217"/>
              <a:ext cx="1140672" cy="9771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840" y="5576439"/>
              <a:ext cx="1670476" cy="138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右矢印 13"/>
            <p:cNvSpPr/>
            <p:nvPr/>
          </p:nvSpPr>
          <p:spPr>
            <a:xfrm>
              <a:off x="1425826"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2841755"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802668" y="5334524"/>
              <a:ext cx="5425515" cy="328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mn-ea"/>
                </a:rPr>
                <a:t>バーコードリーダーにカードの</a:t>
              </a:r>
              <a:r>
                <a:rPr kumimoji="1" lang="en-US" altLang="ja-JP" sz="1050" dirty="0" smtClean="0">
                  <a:latin typeface="+mn-ea"/>
                </a:rPr>
                <a:t>QR</a:t>
              </a:r>
              <a:r>
                <a:rPr kumimoji="1" lang="ja-JP" altLang="en-US" sz="1050" dirty="0" smtClean="0">
                  <a:latin typeface="+mn-ea"/>
                </a:rPr>
                <a:t>コードをかざして，リーダーのボタンを押す。</a:t>
              </a:r>
              <a:endParaRPr kumimoji="1" lang="ja-JP" altLang="en-US" sz="1050" dirty="0">
                <a:latin typeface="+mn-ea"/>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2753" y="-171400"/>
            <a:ext cx="11305256" cy="6552728"/>
          </a:xfrm>
          <a:prstGeom prst="rect">
            <a:avLst/>
          </a:prstGeom>
          <a:noFill/>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14" y="188640"/>
            <a:ext cx="84772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C:\Users\uedakentan\Desktop\新しいフォルダ\03\03-2.png">
            <a:hlinkClick r:id="rId5" action="ppaction://hlinksldjump"/>
            <a:hlinkHover r:id="" action="ppaction://noaction" highlightClick="1"/>
          </p:cNvPr>
          <p:cNvPicPr>
            <a:picLocks noChangeAspect="1" noChangeArrowheads="1"/>
          </p:cNvPicPr>
          <p:nvPr/>
        </p:nvPicPr>
        <p:blipFill>
          <a:blip r:embed="rId6" cstate="print"/>
          <a:srcRect l="91676" t="17170" r="4037" b="76200"/>
          <a:stretch>
            <a:fillRect/>
          </a:stretch>
        </p:blipFill>
        <p:spPr bwMode="auto">
          <a:xfrm>
            <a:off x="8169833" y="1025458"/>
            <a:ext cx="362607" cy="315310"/>
          </a:xfrm>
          <a:prstGeom prst="rect">
            <a:avLst/>
          </a:prstGeom>
          <a:noFill/>
          <a:ln>
            <a:noFill/>
          </a:ln>
        </p:spPr>
      </p:pic>
      <p:pic>
        <p:nvPicPr>
          <p:cNvPr id="5" name="Picture 2" descr="C:\Users\uedakentan\Desktop\新しいフォルダ\03\03-4.png">
            <a:hlinkClick r:id="rId7" action="ppaction://hlinksldjump"/>
            <a:hlinkHover r:id="" action="ppaction://noaction" highlightClick="1"/>
          </p:cNvPr>
          <p:cNvPicPr>
            <a:picLocks noChangeAspect="1" noChangeArrowheads="1"/>
          </p:cNvPicPr>
          <p:nvPr/>
        </p:nvPicPr>
        <p:blipFill>
          <a:blip r:embed="rId8" cstate="print"/>
          <a:srcRect l="74518" t="24227" r="20848" b="70898"/>
          <a:stretch>
            <a:fillRect/>
          </a:stretch>
        </p:blipFill>
        <p:spPr bwMode="auto">
          <a:xfrm>
            <a:off x="6588224" y="1347118"/>
            <a:ext cx="391885" cy="231846"/>
          </a:xfrm>
          <a:prstGeom prst="rect">
            <a:avLst/>
          </a:prstGeom>
          <a:noFill/>
          <a:ln>
            <a:noFill/>
          </a:ln>
        </p:spPr>
      </p:pic>
      <p:pic>
        <p:nvPicPr>
          <p:cNvPr id="6" name="Picture 2" descr="C:\Users\uedakentan\Desktop\新しいフォルダ\03\03-4.png">
            <a:hlinkClick r:id="rId9" action="ppaction://hlinksldjump"/>
            <a:hlinkHover r:id="" action="ppaction://noaction" highlightClick="1"/>
          </p:cNvPr>
          <p:cNvPicPr>
            <a:picLocks noChangeAspect="1" noChangeArrowheads="1"/>
          </p:cNvPicPr>
          <p:nvPr/>
        </p:nvPicPr>
        <p:blipFill>
          <a:blip r:embed="rId8" cstate="print"/>
          <a:srcRect l="85014" t="24128" r="7887" b="70419"/>
          <a:stretch>
            <a:fillRect/>
          </a:stretch>
        </p:blipFill>
        <p:spPr bwMode="auto">
          <a:xfrm>
            <a:off x="7480840" y="1337743"/>
            <a:ext cx="600502" cy="259307"/>
          </a:xfrm>
          <a:prstGeom prst="rect">
            <a:avLst/>
          </a:prstGeom>
          <a:noFill/>
          <a:ln>
            <a:noFill/>
          </a:ln>
        </p:spPr>
      </p:pic>
      <p:pic>
        <p:nvPicPr>
          <p:cNvPr id="7" name="Picture 2" descr="C:\Users\uedakentan\Desktop\新しいフォルダ\03\03-4.png">
            <a:hlinkClick r:id="rId10" action="ppaction://hlinksldjump"/>
            <a:hlinkHover r:id="" action="ppaction://noaction" highlightClick="1"/>
          </p:cNvPr>
          <p:cNvPicPr>
            <a:picLocks noChangeAspect="1" noChangeArrowheads="1"/>
          </p:cNvPicPr>
          <p:nvPr/>
        </p:nvPicPr>
        <p:blipFill>
          <a:blip r:embed="rId8" cstate="print"/>
          <a:srcRect l="66916" t="29251" r="24737" b="65638"/>
          <a:stretch>
            <a:fillRect/>
          </a:stretch>
        </p:blipFill>
        <p:spPr bwMode="auto">
          <a:xfrm>
            <a:off x="5946532" y="1595661"/>
            <a:ext cx="706056" cy="243069"/>
          </a:xfrm>
          <a:prstGeom prst="rect">
            <a:avLst/>
          </a:prstGeom>
          <a:noFill/>
          <a:ln>
            <a:noFill/>
          </a:ln>
        </p:spPr>
      </p:pic>
      <p:pic>
        <p:nvPicPr>
          <p:cNvPr id="8" name="Picture 2" descr="C:\Users\uedakentan\Desktop\新しいフォルダ\03\03-4.png">
            <a:hlinkClick r:id="rId11" action="ppaction://hlinksldjump"/>
            <a:hlinkHover r:id="" action="ppaction://noaction" highlightClick="1"/>
          </p:cNvPr>
          <p:cNvPicPr>
            <a:picLocks noChangeAspect="1" noChangeArrowheads="1"/>
          </p:cNvPicPr>
          <p:nvPr/>
        </p:nvPicPr>
        <p:blipFill>
          <a:blip r:embed="rId8" cstate="print"/>
          <a:srcRect l="14245" t="78738" r="79796" b="15205"/>
          <a:stretch>
            <a:fillRect/>
          </a:stretch>
        </p:blipFill>
        <p:spPr bwMode="auto">
          <a:xfrm>
            <a:off x="1507322" y="3946503"/>
            <a:ext cx="504056" cy="288032"/>
          </a:xfrm>
          <a:prstGeom prst="rect">
            <a:avLst/>
          </a:prstGeom>
          <a:noFill/>
          <a:ln>
            <a:noFill/>
          </a:ln>
        </p:spPr>
      </p:pic>
      <p:sp>
        <p:nvSpPr>
          <p:cNvPr id="11" name="正方形/長方形 10">
            <a:hlinkClick r:id="rId12"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2" name="右矢印 1"/>
          <p:cNvSpPr/>
          <p:nvPr/>
        </p:nvSpPr>
        <p:spPr>
          <a:xfrm rot="16200000">
            <a:off x="1637674" y="4304292"/>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6200000">
            <a:off x="6137542" y="1856732"/>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6200000">
            <a:off x="6695485" y="1596966"/>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7619073" y="1621829"/>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患者情報が表示されます。</a:t>
            </a:r>
            <a:endParaRPr lang="en-US" altLang="ja-JP" sz="1400" dirty="0"/>
          </a:p>
          <a:p>
            <a:r>
              <a:rPr lang="ja-JP" altLang="en-US" sz="1400" dirty="0"/>
              <a:t>今回のデモではすべての情報にアクセスできるわけではありませんが，</a:t>
            </a:r>
            <a:endParaRPr lang="en-US" altLang="ja-JP" sz="1400" dirty="0"/>
          </a:p>
          <a:p>
            <a:r>
              <a:rPr lang="ja-JP" altLang="en-US" sz="1400" dirty="0"/>
              <a:t>「病名」「検査結果」「退院サマリ」を閲覧してみましょう。</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847"/>
          <a:stretch/>
        </p:blipFill>
        <p:spPr bwMode="auto">
          <a:xfrm>
            <a:off x="212351" y="231401"/>
            <a:ext cx="8477250" cy="450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C:\Users\uedakentan\Desktop\新しいフォルダ\03\03-2.png"/>
          <p:cNvPicPr>
            <a:picLocks noChangeAspect="1" noChangeArrowheads="1"/>
          </p:cNvPicPr>
          <p:nvPr/>
        </p:nvPicPr>
        <p:blipFill>
          <a:blip r:embed="rId5" cstate="print"/>
          <a:srcRect l="91676" t="17170" r="4037" b="76200"/>
          <a:stretch>
            <a:fillRect/>
          </a:stretch>
        </p:blipFill>
        <p:spPr bwMode="auto">
          <a:xfrm>
            <a:off x="8100392" y="429378"/>
            <a:ext cx="362607" cy="315310"/>
          </a:xfrm>
          <a:prstGeom prst="rect">
            <a:avLst/>
          </a:prstGeom>
          <a:noFill/>
          <a:ln>
            <a:noFill/>
          </a:ln>
        </p:spPr>
      </p:pic>
      <p:pic>
        <p:nvPicPr>
          <p:cNvPr id="5" name="Picture 2" descr="C:\Users\uedakentan\Desktop\新しいフォルダ\03\03-5-1.png">
            <a:hlinkClick r:id="rId6" action="ppaction://hlinksldjump"/>
            <a:hlinkHover r:id="" action="ppaction://noaction" highlightClick="1"/>
          </p:cNvPr>
          <p:cNvPicPr>
            <a:picLocks noChangeAspect="1" noChangeArrowheads="1"/>
          </p:cNvPicPr>
          <p:nvPr/>
        </p:nvPicPr>
        <p:blipFill>
          <a:blip r:embed="rId7" cstate="print"/>
          <a:srcRect l="89388" t="4543" r="6355" b="90914"/>
          <a:stretch>
            <a:fillRect/>
          </a:stretch>
        </p:blipFill>
        <p:spPr bwMode="auto">
          <a:xfrm>
            <a:off x="7773659" y="434986"/>
            <a:ext cx="360040" cy="216024"/>
          </a:xfrm>
          <a:prstGeom prst="rect">
            <a:avLst/>
          </a:prstGeom>
          <a:noFill/>
          <a:ln>
            <a:noFill/>
          </a:ln>
        </p:spPr>
      </p:pic>
      <p:pic>
        <p:nvPicPr>
          <p:cNvPr id="7" name="Picture 2" descr="C:\Users\uedakentan\Desktop\新しいフォルダ\03\03-4.png">
            <a:hlinkClick r:id="rId8" action="ppaction://hlinksldjump"/>
            <a:hlinkHover r:id="" action="ppaction://noaction" highlightClick="1"/>
          </p:cNvPr>
          <p:cNvPicPr>
            <a:picLocks noChangeAspect="1" noChangeArrowheads="1"/>
          </p:cNvPicPr>
          <p:nvPr/>
        </p:nvPicPr>
        <p:blipFill>
          <a:blip r:embed="rId9" cstate="print"/>
          <a:srcRect l="74518" t="24227" r="20848" b="70898"/>
          <a:stretch>
            <a:fillRect/>
          </a:stretch>
        </p:blipFill>
        <p:spPr bwMode="auto">
          <a:xfrm>
            <a:off x="6516055" y="744728"/>
            <a:ext cx="391885" cy="231846"/>
          </a:xfrm>
          <a:prstGeom prst="rect">
            <a:avLst/>
          </a:prstGeom>
          <a:noFill/>
          <a:ln>
            <a:noFill/>
          </a:ln>
        </p:spPr>
      </p:pic>
      <p:pic>
        <p:nvPicPr>
          <p:cNvPr id="8" name="Picture 2" descr="C:\Users\uedakentan\Desktop\新しいフォルダ\03\03-4.png">
            <a:hlinkClick r:id="rId10" action="ppaction://hlinksldjump"/>
            <a:hlinkHover r:id="" action="ppaction://noaction" highlightClick="1"/>
          </p:cNvPr>
          <p:cNvPicPr>
            <a:picLocks noChangeAspect="1" noChangeArrowheads="1"/>
          </p:cNvPicPr>
          <p:nvPr/>
        </p:nvPicPr>
        <p:blipFill>
          <a:blip r:embed="rId9" cstate="print"/>
          <a:srcRect l="85014" t="24128" r="7887" b="70419"/>
          <a:stretch>
            <a:fillRect/>
          </a:stretch>
        </p:blipFill>
        <p:spPr bwMode="auto">
          <a:xfrm>
            <a:off x="7387261" y="735353"/>
            <a:ext cx="600502" cy="259307"/>
          </a:xfrm>
          <a:prstGeom prst="rect">
            <a:avLst/>
          </a:prstGeom>
          <a:noFill/>
          <a:ln>
            <a:noFill/>
          </a:ln>
        </p:spPr>
      </p:pic>
      <p:pic>
        <p:nvPicPr>
          <p:cNvPr id="11" name="Picture 2" descr="C:\Users\uedakentan\Desktop\新しいフォルダ\03\03-4.png">
            <a:hlinkClick r:id="rId11" action="ppaction://hlinksldjump"/>
            <a:hlinkHover r:id="" action="ppaction://noaction" highlightClick="1"/>
          </p:cNvPr>
          <p:cNvPicPr>
            <a:picLocks noChangeAspect="1" noChangeArrowheads="1"/>
          </p:cNvPicPr>
          <p:nvPr/>
        </p:nvPicPr>
        <p:blipFill>
          <a:blip r:embed="rId9" cstate="print"/>
          <a:srcRect l="66916" t="29251" r="24737" b="65638"/>
          <a:stretch>
            <a:fillRect/>
          </a:stretch>
        </p:blipFill>
        <p:spPr bwMode="auto">
          <a:xfrm>
            <a:off x="5934175" y="1001287"/>
            <a:ext cx="706056" cy="243069"/>
          </a:xfrm>
          <a:prstGeom prst="rect">
            <a:avLst/>
          </a:prstGeom>
          <a:noFill/>
          <a:ln>
            <a:noFill/>
          </a:ln>
        </p:spPr>
      </p:pic>
      <p:sp>
        <p:nvSpPr>
          <p:cNvPr id="12" name="正方形/長方形 11">
            <a:hlinkClick r:id="rId12"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3" name="角丸四角形吹き出し 12"/>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検査値が表示されます。</a:t>
            </a:r>
            <a:endParaRPr lang="en-US" altLang="ja-JP" sz="1400" dirty="0"/>
          </a:p>
          <a:p>
            <a:r>
              <a:rPr lang="ja-JP" altLang="en-US" sz="1400" dirty="0"/>
              <a:t>検査項目を選択したあとで「グラフ」をクリックすることでグラフ表示ができます。</a:t>
            </a:r>
            <a:endParaRPr lang="en-US" altLang="ja-JP" sz="1400" dirty="0"/>
          </a:p>
          <a:p>
            <a:r>
              <a:rPr lang="ja-JP" altLang="en-US" sz="1400" dirty="0"/>
              <a:t>次に進んでください。</a:t>
            </a:r>
          </a:p>
        </p:txBody>
      </p:sp>
      <p:sp>
        <p:nvSpPr>
          <p:cNvPr id="14" name="正方形/長方形 13">
            <a:hlinkClick r:id="rId13" action="ppaction://hlinksldjump"/>
            <a:hlinkHover r:id="" action="ppaction://noaction" highlightClick="1"/>
          </p:cNvPr>
          <p:cNvSpPr/>
          <p:nvPr/>
        </p:nvSpPr>
        <p:spPr>
          <a:xfrm>
            <a:off x="5292080" y="6237312"/>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45" y="217954"/>
            <a:ext cx="84772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C:\Users\uedakentan\Desktop\新しいフォルダ\03\03-2.png">
            <a:hlinkClick r:id="rId5" action="ppaction://hlinksldjump"/>
            <a:hlinkHover r:id="" action="ppaction://noaction" highlightClick="1"/>
          </p:cNvPr>
          <p:cNvPicPr>
            <a:picLocks noChangeAspect="1" noChangeArrowheads="1"/>
          </p:cNvPicPr>
          <p:nvPr/>
        </p:nvPicPr>
        <p:blipFill>
          <a:blip r:embed="rId6" cstate="print"/>
          <a:srcRect l="91676" t="17170" r="4037" b="76200"/>
          <a:stretch>
            <a:fillRect/>
          </a:stretch>
        </p:blipFill>
        <p:spPr bwMode="auto">
          <a:xfrm>
            <a:off x="8100392" y="404664"/>
            <a:ext cx="362607" cy="315310"/>
          </a:xfrm>
          <a:prstGeom prst="rect">
            <a:avLst/>
          </a:prstGeom>
          <a:noFill/>
          <a:ln>
            <a:noFill/>
          </a:ln>
        </p:spPr>
      </p:pic>
      <p:pic>
        <p:nvPicPr>
          <p:cNvPr id="5" name="Picture 2" descr="C:\Users\uedakentan\Desktop\新しいフォルダ\03\03-5-1.png">
            <a:hlinkClick r:id="rId7" action="ppaction://hlinksldjump"/>
            <a:hlinkHover r:id="" action="ppaction://noaction" highlightClick="1"/>
          </p:cNvPr>
          <p:cNvPicPr>
            <a:picLocks noChangeAspect="1" noChangeArrowheads="1"/>
          </p:cNvPicPr>
          <p:nvPr/>
        </p:nvPicPr>
        <p:blipFill>
          <a:blip r:embed="rId8" cstate="print"/>
          <a:srcRect l="89388" t="4543" r="6355" b="90914"/>
          <a:stretch>
            <a:fillRect/>
          </a:stretch>
        </p:blipFill>
        <p:spPr bwMode="auto">
          <a:xfrm>
            <a:off x="7773659" y="434986"/>
            <a:ext cx="360040" cy="216024"/>
          </a:xfrm>
          <a:prstGeom prst="rect">
            <a:avLst/>
          </a:prstGeom>
          <a:noFill/>
          <a:ln>
            <a:noFill/>
          </a:ln>
        </p:spPr>
      </p:pic>
      <p:pic>
        <p:nvPicPr>
          <p:cNvPr id="7" name="Picture 2" descr="C:\Users\uedakentan\Desktop\新しいフォルダ\03\03-4.png">
            <a:hlinkClick r:id="rId9" action="ppaction://hlinksldjump"/>
            <a:hlinkHover r:id="" action="ppaction://noaction" highlightClick="1"/>
          </p:cNvPr>
          <p:cNvPicPr>
            <a:picLocks noChangeAspect="1" noChangeArrowheads="1"/>
          </p:cNvPicPr>
          <p:nvPr/>
        </p:nvPicPr>
        <p:blipFill>
          <a:blip r:embed="rId10" cstate="print"/>
          <a:srcRect l="74518" t="24227" r="20848" b="70898"/>
          <a:stretch>
            <a:fillRect/>
          </a:stretch>
        </p:blipFill>
        <p:spPr bwMode="auto">
          <a:xfrm>
            <a:off x="6578033" y="736352"/>
            <a:ext cx="391885" cy="231846"/>
          </a:xfrm>
          <a:prstGeom prst="rect">
            <a:avLst/>
          </a:prstGeom>
          <a:noFill/>
          <a:ln>
            <a:noFill/>
          </a:ln>
        </p:spPr>
      </p:pic>
      <p:pic>
        <p:nvPicPr>
          <p:cNvPr id="8" name="Picture 2" descr="C:\Users\uedakentan\Desktop\新しいフォルダ\03\03-4.png">
            <a:hlinkClick r:id="rId11" action="ppaction://hlinksldjump"/>
            <a:hlinkHover r:id="" action="ppaction://noaction" highlightClick="1"/>
          </p:cNvPr>
          <p:cNvPicPr>
            <a:picLocks noChangeAspect="1" noChangeArrowheads="1"/>
          </p:cNvPicPr>
          <p:nvPr/>
        </p:nvPicPr>
        <p:blipFill>
          <a:blip r:embed="rId10" cstate="print"/>
          <a:srcRect l="85014" t="24128" r="7887" b="70419"/>
          <a:stretch>
            <a:fillRect/>
          </a:stretch>
        </p:blipFill>
        <p:spPr bwMode="auto">
          <a:xfrm>
            <a:off x="7449239" y="726977"/>
            <a:ext cx="600502" cy="259307"/>
          </a:xfrm>
          <a:prstGeom prst="rect">
            <a:avLst/>
          </a:prstGeom>
          <a:noFill/>
          <a:ln>
            <a:noFill/>
          </a:ln>
        </p:spPr>
      </p:pic>
      <p:pic>
        <p:nvPicPr>
          <p:cNvPr id="10" name="Picture 2" descr="C:\Users\uedakentan\Desktop\新しいフォルダ\03\03-5-1-1.png">
            <a:hlinkClick r:id="rId12" action="ppaction://hlinksldjump"/>
            <a:hlinkHover r:id="" action="ppaction://noaction" highlightClick="1"/>
          </p:cNvPr>
          <p:cNvPicPr>
            <a:picLocks noChangeAspect="1" noChangeArrowheads="1"/>
          </p:cNvPicPr>
          <p:nvPr/>
        </p:nvPicPr>
        <p:blipFill>
          <a:blip r:embed="rId13" cstate="print"/>
          <a:srcRect l="54304" t="22367" r="39696" b="70823"/>
          <a:stretch>
            <a:fillRect/>
          </a:stretch>
        </p:blipFill>
        <p:spPr bwMode="auto">
          <a:xfrm>
            <a:off x="4856237" y="1290042"/>
            <a:ext cx="507479" cy="323850"/>
          </a:xfrm>
          <a:prstGeom prst="rect">
            <a:avLst/>
          </a:prstGeom>
          <a:noFill/>
          <a:ln>
            <a:noFill/>
          </a:ln>
        </p:spPr>
      </p:pic>
      <p:pic>
        <p:nvPicPr>
          <p:cNvPr id="11" name="Picture 2" descr="C:\Users\uedakentan\Desktop\新しいフォルダ\03\03-4.png">
            <a:hlinkClick r:id="rId14" action="ppaction://hlinksldjump"/>
            <a:hlinkHover r:id="" action="ppaction://noaction" highlightClick="1"/>
          </p:cNvPr>
          <p:cNvPicPr>
            <a:picLocks noChangeAspect="1" noChangeArrowheads="1"/>
          </p:cNvPicPr>
          <p:nvPr/>
        </p:nvPicPr>
        <p:blipFill>
          <a:blip r:embed="rId10" cstate="print"/>
          <a:srcRect l="66916" t="29251" r="24737" b="65638"/>
          <a:stretch>
            <a:fillRect/>
          </a:stretch>
        </p:blipFill>
        <p:spPr bwMode="auto">
          <a:xfrm>
            <a:off x="5927491" y="996214"/>
            <a:ext cx="706056" cy="243069"/>
          </a:xfrm>
          <a:prstGeom prst="rect">
            <a:avLst/>
          </a:prstGeom>
          <a:noFill/>
          <a:ln>
            <a:noFill/>
          </a:ln>
        </p:spPr>
      </p:pic>
      <p:sp>
        <p:nvSpPr>
          <p:cNvPr id="12" name="正方形/長方形 11">
            <a:hlinkClick r:id="rId15"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3" name="右矢印 12"/>
          <p:cNvSpPr/>
          <p:nvPr/>
        </p:nvSpPr>
        <p:spPr>
          <a:xfrm rot="16200000">
            <a:off x="4912215" y="1647589"/>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今回は「ヘモグロビン」「ヘマトクリット」「</a:t>
            </a:r>
            <a:r>
              <a:rPr lang="en-US" altLang="ja-JP" sz="1400" dirty="0" smtClean="0"/>
              <a:t>MCV</a:t>
            </a:r>
            <a:r>
              <a:rPr lang="ja-JP" altLang="en-US" sz="1400" dirty="0" smtClean="0"/>
              <a:t>」の値をグラフ化します。</a:t>
            </a:r>
            <a:endParaRPr lang="en-US" altLang="ja-JP" sz="1400" dirty="0" smtClean="0"/>
          </a:p>
          <a:p>
            <a:r>
              <a:rPr lang="ja-JP" altLang="en-US" sz="1400" dirty="0" smtClean="0"/>
              <a:t>「グラフ」をクリックしてください。</a:t>
            </a:r>
            <a:endParaRPr lang="ja-JP" alt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25602" name="Picture 2" descr="C:\Users\uedakentan\Desktop\新しいフォルダ\03\03-5-1-2.png"/>
          <p:cNvPicPr>
            <a:picLocks noChangeAspect="1" noChangeArrowheads="1"/>
          </p:cNvPicPr>
          <p:nvPr/>
        </p:nvPicPr>
        <p:blipFill>
          <a:blip r:embed="rId4" cstate="print"/>
          <a:srcRect b="5704"/>
          <a:stretch>
            <a:fillRect/>
          </a:stretch>
        </p:blipFill>
        <p:spPr bwMode="auto">
          <a:xfrm>
            <a:off x="256584" y="211258"/>
            <a:ext cx="8458429" cy="4484288"/>
          </a:xfrm>
          <a:prstGeom prst="rect">
            <a:avLst/>
          </a:prstGeom>
          <a:noFill/>
          <a:ln>
            <a:solidFill>
              <a:schemeClr val="tx1">
                <a:lumMod val="85000"/>
                <a:lumOff val="15000"/>
              </a:schemeClr>
            </a:solidFill>
          </a:ln>
        </p:spPr>
      </p:pic>
      <p:pic>
        <p:nvPicPr>
          <p:cNvPr id="4" name="Picture 2" descr="C:\Users\uedakentan\Desktop\新しいフォルダ\03\03-5-1-2.png">
            <a:hlinkClick r:id="rId5" action="ppaction://hlinksldjump"/>
            <a:hlinkHover r:id="" action="ppaction://noaction" highlightClick="1"/>
          </p:cNvPr>
          <p:cNvPicPr>
            <a:picLocks noChangeAspect="1" noChangeArrowheads="1"/>
          </p:cNvPicPr>
          <p:nvPr/>
        </p:nvPicPr>
        <p:blipFill>
          <a:blip r:embed="rId4" cstate="print"/>
          <a:srcRect l="77820" t="10580" r="16730" b="84212"/>
          <a:stretch>
            <a:fillRect/>
          </a:stretch>
        </p:blipFill>
        <p:spPr bwMode="auto">
          <a:xfrm>
            <a:off x="6841654" y="718914"/>
            <a:ext cx="460970" cy="247650"/>
          </a:xfrm>
          <a:prstGeom prst="rect">
            <a:avLst/>
          </a:prstGeom>
          <a:noFill/>
          <a:ln>
            <a:noFill/>
          </a:ln>
        </p:spPr>
      </p:pic>
      <p:sp>
        <p:nvSpPr>
          <p:cNvPr id="5" name="正方形/長方形 4">
            <a:hlinkClick r:id="rId6"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6" name="角丸四角形吹き出し 5"/>
          <p:cNvSpPr/>
          <p:nvPr/>
        </p:nvSpPr>
        <p:spPr>
          <a:xfrm>
            <a:off x="82350" y="5085184"/>
            <a:ext cx="7167296" cy="1584176"/>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このようにグラフの形式で閲覧することが可能です。複数回の検査値をグラフ化することで，検査値の変動の傾向を知ることができます。</a:t>
            </a:r>
            <a:endParaRPr lang="en-US" altLang="ja-JP" sz="1400" dirty="0" smtClean="0"/>
          </a:p>
          <a:p>
            <a:endParaRPr lang="en-US" altLang="ja-JP" sz="1400" dirty="0"/>
          </a:p>
          <a:p>
            <a:r>
              <a:rPr lang="ja-JP" altLang="en-US" sz="1400" dirty="0"/>
              <a:t>他</a:t>
            </a:r>
            <a:r>
              <a:rPr lang="ja-JP" altLang="en-US" sz="1400" dirty="0" smtClean="0"/>
              <a:t>の情報を閲覧してみましょう。ページ右上の「閉じる」をクリックした後， </a:t>
            </a:r>
            <a:r>
              <a:rPr lang="ja-JP" altLang="en-US" sz="1400" dirty="0"/>
              <a:t>「病名</a:t>
            </a:r>
            <a:r>
              <a:rPr lang="ja-JP" altLang="en-US" sz="1400" dirty="0" smtClean="0"/>
              <a:t>」「</a:t>
            </a:r>
            <a:r>
              <a:rPr lang="ja-JP" altLang="en-US" sz="1400" dirty="0"/>
              <a:t>退院サマリ</a:t>
            </a:r>
            <a:r>
              <a:rPr lang="ja-JP" altLang="en-US" sz="1400" dirty="0" smtClean="0"/>
              <a:t>」をクリックしてください。</a:t>
            </a:r>
            <a:endParaRPr lang="en-US" altLang="ja-JP" sz="1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691"/>
          <a:stretch/>
        </p:blipFill>
        <p:spPr bwMode="auto">
          <a:xfrm>
            <a:off x="239246" y="258296"/>
            <a:ext cx="8477250" cy="446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3\03-4.png">
            <a:hlinkClick r:id="rId5" action="ppaction://hlinksldjump"/>
            <a:hlinkHover r:id="" action="ppaction://noaction" highlightClick="1"/>
          </p:cNvPr>
          <p:cNvPicPr>
            <a:picLocks noChangeAspect="1" noChangeArrowheads="1"/>
          </p:cNvPicPr>
          <p:nvPr/>
        </p:nvPicPr>
        <p:blipFill>
          <a:blip r:embed="rId6" cstate="print"/>
          <a:srcRect l="74518" t="24227" r="20848" b="70898"/>
          <a:stretch>
            <a:fillRect/>
          </a:stretch>
        </p:blipFill>
        <p:spPr bwMode="auto">
          <a:xfrm>
            <a:off x="6526241" y="790060"/>
            <a:ext cx="391885" cy="231846"/>
          </a:xfrm>
          <a:prstGeom prst="rect">
            <a:avLst/>
          </a:prstGeom>
          <a:noFill/>
          <a:ln>
            <a:noFill/>
          </a:ln>
        </p:spPr>
      </p:pic>
      <p:pic>
        <p:nvPicPr>
          <p:cNvPr id="5" name="Picture 2" descr="C:\Users\uedakentan\Desktop\新しいフォルダ\03\03-4.png">
            <a:hlinkClick r:id="rId7" action="ppaction://hlinksldjump"/>
            <a:hlinkHover r:id="" action="ppaction://noaction" highlightClick="1"/>
          </p:cNvPr>
          <p:cNvPicPr>
            <a:picLocks noChangeAspect="1" noChangeArrowheads="1"/>
          </p:cNvPicPr>
          <p:nvPr/>
        </p:nvPicPr>
        <p:blipFill>
          <a:blip r:embed="rId6" cstate="print"/>
          <a:srcRect l="85014" t="24128" r="7887" b="70419"/>
          <a:stretch>
            <a:fillRect/>
          </a:stretch>
        </p:blipFill>
        <p:spPr bwMode="auto">
          <a:xfrm>
            <a:off x="7397447" y="764283"/>
            <a:ext cx="600502" cy="259307"/>
          </a:xfrm>
          <a:prstGeom prst="rect">
            <a:avLst/>
          </a:prstGeom>
          <a:noFill/>
          <a:ln>
            <a:noFill/>
          </a:ln>
        </p:spPr>
      </p:pic>
      <p:pic>
        <p:nvPicPr>
          <p:cNvPr id="7" name="Picture 4" descr="C:\Users\uedakentan\Desktop\新しいフォルダ\03\03-2.png">
            <a:hlinkClick r:id="rId8" action="ppaction://hlinksldjump"/>
            <a:hlinkHover r:id="" action="ppaction://noaction" highlightClick="1"/>
          </p:cNvPr>
          <p:cNvPicPr>
            <a:picLocks noChangeAspect="1" noChangeArrowheads="1"/>
          </p:cNvPicPr>
          <p:nvPr/>
        </p:nvPicPr>
        <p:blipFill>
          <a:blip r:embed="rId9" cstate="print"/>
          <a:srcRect l="91676" t="17170" r="4037" b="76200"/>
          <a:stretch>
            <a:fillRect/>
          </a:stretch>
        </p:blipFill>
        <p:spPr bwMode="auto">
          <a:xfrm>
            <a:off x="8103493" y="446534"/>
            <a:ext cx="362607" cy="315310"/>
          </a:xfrm>
          <a:prstGeom prst="rect">
            <a:avLst/>
          </a:prstGeom>
          <a:noFill/>
          <a:ln>
            <a:noFill/>
          </a:ln>
        </p:spPr>
      </p:pic>
      <p:pic>
        <p:nvPicPr>
          <p:cNvPr id="8" name="Picture 2" descr="C:\Users\uedakentan\Desktop\新しいフォルダ\03\03-5-1.png">
            <a:hlinkClick r:id="rId10" action="ppaction://hlinksldjump"/>
            <a:hlinkHover r:id="" action="ppaction://noaction" highlightClick="1"/>
          </p:cNvPr>
          <p:cNvPicPr>
            <a:picLocks noChangeAspect="1" noChangeArrowheads="1"/>
          </p:cNvPicPr>
          <p:nvPr/>
        </p:nvPicPr>
        <p:blipFill>
          <a:blip r:embed="rId11" cstate="print"/>
          <a:srcRect l="89388" t="4543" r="6355" b="90914"/>
          <a:stretch>
            <a:fillRect/>
          </a:stretch>
        </p:blipFill>
        <p:spPr bwMode="auto">
          <a:xfrm>
            <a:off x="7776760" y="476856"/>
            <a:ext cx="360040" cy="216024"/>
          </a:xfrm>
          <a:prstGeom prst="rect">
            <a:avLst/>
          </a:prstGeom>
          <a:noFill/>
          <a:ln>
            <a:noFill/>
          </a:ln>
        </p:spPr>
      </p:pic>
      <p:pic>
        <p:nvPicPr>
          <p:cNvPr id="10" name="Picture 2" descr="C:\Users\uedakentan\Desktop\新しいフォルダ\03\03-4.png">
            <a:hlinkClick r:id="rId12" action="ppaction://hlinksldjump"/>
            <a:hlinkHover r:id="" action="ppaction://noaction" highlightClick="1"/>
          </p:cNvPr>
          <p:cNvPicPr>
            <a:picLocks noChangeAspect="1" noChangeArrowheads="1"/>
          </p:cNvPicPr>
          <p:nvPr/>
        </p:nvPicPr>
        <p:blipFill>
          <a:blip r:embed="rId6" cstate="print"/>
          <a:srcRect l="66916" t="29251" r="24737" b="65638"/>
          <a:stretch>
            <a:fillRect/>
          </a:stretch>
        </p:blipFill>
        <p:spPr bwMode="auto">
          <a:xfrm>
            <a:off x="5862636" y="1023590"/>
            <a:ext cx="706056" cy="243069"/>
          </a:xfrm>
          <a:prstGeom prst="rect">
            <a:avLst/>
          </a:prstGeom>
          <a:noFill/>
          <a:ln>
            <a:noFill/>
          </a:ln>
        </p:spPr>
      </p:pic>
      <p:sp>
        <p:nvSpPr>
          <p:cNvPr id="11" name="正方形/長方形 10">
            <a:hlinkClick r:id="rId13"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2" name="角丸四角形吹き出し 11"/>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病名が</a:t>
            </a:r>
            <a:r>
              <a:rPr lang="ja-JP" altLang="en-US" sz="1400" dirty="0"/>
              <a:t>表示されます</a:t>
            </a:r>
            <a:r>
              <a:rPr lang="ja-JP" altLang="en-US" sz="1400" dirty="0" smtClean="0"/>
              <a:t>。</a:t>
            </a:r>
            <a:endParaRPr lang="en-US" altLang="ja-JP" sz="1400" dirty="0" smtClean="0"/>
          </a:p>
          <a:p>
            <a:endParaRPr lang="en-US" altLang="ja-JP" sz="1400" dirty="0"/>
          </a:p>
          <a:p>
            <a:r>
              <a:rPr lang="ja-JP" altLang="en-US" sz="1400" dirty="0" smtClean="0"/>
              <a:t>他</a:t>
            </a:r>
            <a:r>
              <a:rPr lang="ja-JP" altLang="en-US" sz="1400" dirty="0"/>
              <a:t>の情報を閲覧してみましょう。ページ右上の</a:t>
            </a:r>
            <a:r>
              <a:rPr lang="ja-JP" altLang="en-US" sz="1400" dirty="0" smtClean="0"/>
              <a:t>「戻る」</a:t>
            </a:r>
            <a:r>
              <a:rPr lang="ja-JP" altLang="en-US" sz="1400" dirty="0"/>
              <a:t>を</a:t>
            </a:r>
            <a:r>
              <a:rPr lang="ja-JP" altLang="en-US" sz="1400" dirty="0" smtClean="0"/>
              <a:t>クリックするか， 「検査結果」</a:t>
            </a:r>
            <a:r>
              <a:rPr lang="ja-JP" altLang="en-US" sz="1400" dirty="0"/>
              <a:t>「退院サマリ」をクリックしてください</a:t>
            </a:r>
            <a:r>
              <a:rPr lang="ja-JP" altLang="en-US" sz="1400" dirty="0" smtClean="0"/>
              <a:t>。</a:t>
            </a:r>
            <a:endParaRPr lang="en-US" altLang="ja-JP"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93" y="295205"/>
            <a:ext cx="84391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uedakentan\Desktop\新しいフォルダ\00\00-0.png">
            <a:hlinkClick r:id="rId5" action="ppaction://hlinksldjump"/>
            <a:hlinkHover r:id="" action="ppaction://noaction" highlightClick="1"/>
          </p:cNvPr>
          <p:cNvPicPr>
            <a:picLocks noChangeAspect="1" noChangeArrowheads="1"/>
          </p:cNvPicPr>
          <p:nvPr/>
        </p:nvPicPr>
        <p:blipFill>
          <a:blip r:embed="rId6" cstate="print"/>
          <a:srcRect l="29300" t="20342" r="49732" b="59346"/>
          <a:stretch>
            <a:fillRect/>
          </a:stretch>
        </p:blipFill>
        <p:spPr bwMode="auto">
          <a:xfrm>
            <a:off x="2843808" y="1243168"/>
            <a:ext cx="1765738" cy="961696"/>
          </a:xfrm>
          <a:prstGeom prst="rect">
            <a:avLst/>
          </a:prstGeom>
          <a:noFill/>
          <a:ln>
            <a:noFill/>
          </a:ln>
        </p:spPr>
      </p:pic>
      <p:pic>
        <p:nvPicPr>
          <p:cNvPr id="6" name="Picture 2" descr="C:\Users\uedakentan\Desktop\新しいフォルダ\00\00-0.png">
            <a:hlinkClick r:id="rId7" action="ppaction://hlinksldjump"/>
            <a:hlinkHover r:id="" action="ppaction://noaction" highlightClick="1"/>
          </p:cNvPr>
          <p:cNvPicPr>
            <a:picLocks noChangeAspect="1" noChangeArrowheads="1"/>
          </p:cNvPicPr>
          <p:nvPr/>
        </p:nvPicPr>
        <p:blipFill>
          <a:blip r:embed="rId6" cstate="print"/>
          <a:srcRect l="49875" t="19595" r="29577" b="59442"/>
          <a:stretch>
            <a:fillRect/>
          </a:stretch>
        </p:blipFill>
        <p:spPr bwMode="auto">
          <a:xfrm>
            <a:off x="4549508" y="1212335"/>
            <a:ext cx="1730318" cy="992529"/>
          </a:xfrm>
          <a:prstGeom prst="rect">
            <a:avLst/>
          </a:prstGeom>
          <a:noFill/>
          <a:ln>
            <a:noFill/>
          </a:ln>
        </p:spPr>
      </p:pic>
      <p:pic>
        <p:nvPicPr>
          <p:cNvPr id="7" name="Picture 2" descr="C:\Users\uedakentan\Desktop\新しいフォルダ\00\00-0.png">
            <a:hlinkClick r:id="rId8" action="ppaction://hlinksldjump"/>
            <a:hlinkHover r:id="" action="ppaction://noaction" highlightClick="1"/>
          </p:cNvPr>
          <p:cNvPicPr>
            <a:picLocks noChangeAspect="1" noChangeArrowheads="1"/>
          </p:cNvPicPr>
          <p:nvPr/>
        </p:nvPicPr>
        <p:blipFill>
          <a:blip r:embed="rId6" cstate="print"/>
          <a:srcRect l="49875" t="40887" r="29577" b="38797"/>
          <a:stretch>
            <a:fillRect/>
          </a:stretch>
        </p:blipFill>
        <p:spPr bwMode="auto">
          <a:xfrm>
            <a:off x="4549508" y="2215817"/>
            <a:ext cx="1730318" cy="961879"/>
          </a:xfrm>
          <a:prstGeom prst="rect">
            <a:avLst/>
          </a:prstGeom>
          <a:noFill/>
          <a:ln>
            <a:noFill/>
          </a:ln>
        </p:spPr>
      </p:pic>
      <p:pic>
        <p:nvPicPr>
          <p:cNvPr id="8" name="Picture 2" descr="C:\Users\uedakentan\Desktop\新しいフォルダ\00\00-0.png">
            <a:hlinkClick r:id="rId9" action="ppaction://hlinksldjump"/>
            <a:hlinkHover r:id="" action="ppaction://noaction" highlightClick="1"/>
          </p:cNvPr>
          <p:cNvPicPr>
            <a:picLocks noChangeAspect="1" noChangeArrowheads="1"/>
          </p:cNvPicPr>
          <p:nvPr/>
        </p:nvPicPr>
        <p:blipFill>
          <a:blip r:embed="rId6" cstate="print"/>
          <a:srcRect l="29281" t="40887" r="50125" b="39463"/>
          <a:stretch>
            <a:fillRect/>
          </a:stretch>
        </p:blipFill>
        <p:spPr bwMode="auto">
          <a:xfrm>
            <a:off x="2843808" y="2204864"/>
            <a:ext cx="1734207" cy="930348"/>
          </a:xfrm>
          <a:prstGeom prst="rect">
            <a:avLst/>
          </a:prstGeom>
          <a:noFill/>
          <a:ln>
            <a:noFill/>
          </a:ln>
        </p:spPr>
      </p:pic>
      <p:pic>
        <p:nvPicPr>
          <p:cNvPr id="9" name="Picture 2" descr="C:\Users\uedakentan\Desktop\新しいフォルダ\00\00-0.png">
            <a:hlinkClick r:id="rId10" action="ppaction://hlinksldjump"/>
            <a:hlinkHover r:id="" action="ppaction://noaction" highlightClick="1"/>
          </p:cNvPr>
          <p:cNvPicPr>
            <a:picLocks noChangeAspect="1" noChangeArrowheads="1"/>
          </p:cNvPicPr>
          <p:nvPr/>
        </p:nvPicPr>
        <p:blipFill>
          <a:blip r:embed="rId6" cstate="print"/>
          <a:srcRect l="39391" t="60204" r="39079" b="18817"/>
          <a:stretch>
            <a:fillRect/>
          </a:stretch>
        </p:blipFill>
        <p:spPr bwMode="auto">
          <a:xfrm>
            <a:off x="3707904" y="3140968"/>
            <a:ext cx="1813034" cy="993228"/>
          </a:xfrm>
          <a:prstGeom prst="rect">
            <a:avLst/>
          </a:prstGeom>
          <a:noFill/>
          <a:ln>
            <a:noFill/>
          </a:ln>
        </p:spPr>
      </p:pic>
      <p:sp>
        <p:nvSpPr>
          <p:cNvPr id="11" name="正方形/長方形 10"/>
          <p:cNvSpPr/>
          <p:nvPr/>
        </p:nvSpPr>
        <p:spPr>
          <a:xfrm rot="19778856">
            <a:off x="7625617" y="1975558"/>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2" name="正方形/長方形 11"/>
          <p:cNvSpPr/>
          <p:nvPr/>
        </p:nvSpPr>
        <p:spPr>
          <a:xfrm rot="19778856">
            <a:off x="7625616" y="4063791"/>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3" name="正方形/長方形 12"/>
          <p:cNvSpPr/>
          <p:nvPr/>
        </p:nvSpPr>
        <p:spPr>
          <a:xfrm rot="19778856">
            <a:off x="568832" y="1975559"/>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pic>
        <p:nvPicPr>
          <p:cNvPr id="14" name="Picture 2" descr="C:\Users\uedakentan\Desktop\新しいフォルダ\00\00-0.png"/>
          <p:cNvPicPr>
            <a:picLocks noChangeAspect="1" noChangeArrowheads="1"/>
          </p:cNvPicPr>
          <p:nvPr/>
        </p:nvPicPr>
        <p:blipFill>
          <a:blip r:embed="rId6" cstate="print"/>
          <a:srcRect l="87219" t="3042" b="87833"/>
          <a:stretch>
            <a:fillRect/>
          </a:stretch>
        </p:blipFill>
        <p:spPr bwMode="auto">
          <a:xfrm>
            <a:off x="7703970" y="476672"/>
            <a:ext cx="1076257" cy="432048"/>
          </a:xfrm>
          <a:prstGeom prst="rect">
            <a:avLst/>
          </a:prstGeom>
          <a:noFill/>
          <a:ln>
            <a:noFill/>
          </a:ln>
        </p:spPr>
      </p:pic>
      <p:sp>
        <p:nvSpPr>
          <p:cNvPr id="15" name="正方形/長方形 14">
            <a:hlinkClick r:id="rId11"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2" name="テキスト ボックス 1"/>
          <p:cNvSpPr txBox="1"/>
          <p:nvPr/>
        </p:nvSpPr>
        <p:spPr>
          <a:xfrm>
            <a:off x="6249556" y="1767615"/>
            <a:ext cx="576064" cy="369332"/>
          </a:xfrm>
          <a:prstGeom prst="rect">
            <a:avLst/>
          </a:prstGeom>
          <a:noFill/>
        </p:spPr>
        <p:txBody>
          <a:bodyPr wrap="square" rtlCol="0">
            <a:spAutoFit/>
          </a:bodyPr>
          <a:lstStyle/>
          <a:p>
            <a:r>
              <a:rPr lang="ja-JP" altLang="en-US" dirty="0"/>
              <a:t>③</a:t>
            </a:r>
            <a:endParaRPr kumimoji="1" lang="ja-JP" altLang="en-US" dirty="0"/>
          </a:p>
        </p:txBody>
      </p:sp>
      <p:sp>
        <p:nvSpPr>
          <p:cNvPr id="3" name="角丸四角形吹き出し 2"/>
          <p:cNvSpPr/>
          <p:nvPr/>
        </p:nvSpPr>
        <p:spPr>
          <a:xfrm>
            <a:off x="251520" y="4725144"/>
            <a:ext cx="6984776" cy="1944216"/>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latin typeface="+mn-ea"/>
              </a:rPr>
              <a:t>①「ＨＭカード　新規発行～」のアイコン：ＨＭカード発行の大まかな手順の体験</a:t>
            </a:r>
            <a:endParaRPr lang="en-US" altLang="ja-JP" sz="1400" dirty="0">
              <a:latin typeface="+mn-ea"/>
            </a:endParaRPr>
          </a:p>
          <a:p>
            <a:pPr marL="3406775" indent="-3406775"/>
            <a:r>
              <a:rPr lang="ja-JP" altLang="en-US" sz="1400" dirty="0">
                <a:latin typeface="+mn-ea"/>
              </a:rPr>
              <a:t>②「ＨＭカードの読み込み」のアイコン：ＨＭカードの読み込みによる自薬局の情報と患者の紐付けの体験</a:t>
            </a:r>
            <a:endParaRPr lang="en-US" altLang="ja-JP" sz="1400" dirty="0">
              <a:latin typeface="+mn-ea"/>
            </a:endParaRPr>
          </a:p>
          <a:p>
            <a:r>
              <a:rPr lang="ja-JP" altLang="en-US" sz="1400" b="1" dirty="0">
                <a:latin typeface="+mn-ea"/>
              </a:rPr>
              <a:t>③「ＨＭネットポータルサイト」のアイコン：開示病院の情報参照の体験</a:t>
            </a:r>
            <a:endParaRPr lang="en-US" altLang="ja-JP" sz="1400" b="1" dirty="0">
              <a:latin typeface="+mn-ea"/>
            </a:endParaRPr>
          </a:p>
          <a:p>
            <a:r>
              <a:rPr lang="ja-JP" altLang="en-US" sz="1400" dirty="0">
                <a:latin typeface="+mn-ea"/>
              </a:rPr>
              <a:t>④「オンラインお薬手帳」のアイコン：ＨＭネット上の調剤情報閲覧の体験</a:t>
            </a:r>
            <a:endParaRPr lang="en-US" altLang="ja-JP" sz="1400" dirty="0">
              <a:latin typeface="+mn-ea"/>
            </a:endParaRPr>
          </a:p>
          <a:p>
            <a:r>
              <a:rPr lang="ja-JP" altLang="en-US" sz="1400" b="1" dirty="0">
                <a:latin typeface="+mn-ea"/>
              </a:rPr>
              <a:t>⑤「ｅお薬手帳」のアイコン：ＨＭネットからの電子</a:t>
            </a:r>
            <a:r>
              <a:rPr lang="ja-JP" altLang="en-US" sz="1400" b="1" dirty="0" smtClean="0">
                <a:latin typeface="+mn-ea"/>
              </a:rPr>
              <a:t>お薬手帳機能利用</a:t>
            </a:r>
            <a:r>
              <a:rPr lang="ja-JP" altLang="en-US" sz="1400" b="1" dirty="0">
                <a:latin typeface="+mn-ea"/>
              </a:rPr>
              <a:t>の</a:t>
            </a:r>
            <a:r>
              <a:rPr lang="ja-JP" altLang="en-US" sz="1400" b="1" dirty="0" smtClean="0">
                <a:latin typeface="+mn-ea"/>
              </a:rPr>
              <a:t>体験</a:t>
            </a:r>
            <a:endParaRPr lang="en-US" altLang="ja-JP" sz="1400" b="1" dirty="0" smtClean="0">
              <a:latin typeface="+mn-ea"/>
            </a:endParaRPr>
          </a:p>
          <a:p>
            <a:pPr algn="r"/>
            <a:r>
              <a:rPr lang="en-US" altLang="ja-JP" sz="1400" dirty="0" smtClean="0">
                <a:latin typeface="+mn-ea"/>
              </a:rPr>
              <a:t>※</a:t>
            </a:r>
            <a:r>
              <a:rPr lang="ja-JP" altLang="en-US" sz="1400" dirty="0" smtClean="0">
                <a:latin typeface="+mn-ea"/>
              </a:rPr>
              <a:t>③と⑤がおすすめです。</a:t>
            </a:r>
            <a:endParaRPr lang="ja-JP" altLang="en-US" sz="1400" b="1" dirty="0">
              <a:latin typeface="+mn-ea"/>
            </a:endParaRPr>
          </a:p>
        </p:txBody>
      </p:sp>
      <p:sp>
        <p:nvSpPr>
          <p:cNvPr id="17" name="テキスト ボックス 16"/>
          <p:cNvSpPr txBox="1"/>
          <p:nvPr/>
        </p:nvSpPr>
        <p:spPr>
          <a:xfrm>
            <a:off x="6228184" y="2744003"/>
            <a:ext cx="576064" cy="369332"/>
          </a:xfrm>
          <a:prstGeom prst="rect">
            <a:avLst/>
          </a:prstGeom>
          <a:noFill/>
        </p:spPr>
        <p:txBody>
          <a:bodyPr wrap="square" rtlCol="0">
            <a:spAutoFit/>
          </a:bodyPr>
          <a:lstStyle/>
          <a:p>
            <a:r>
              <a:rPr lang="ja-JP" altLang="en-US" dirty="0"/>
              <a:t>④</a:t>
            </a:r>
            <a:endParaRPr kumimoji="1" lang="ja-JP" altLang="en-US" dirty="0"/>
          </a:p>
        </p:txBody>
      </p:sp>
      <p:sp>
        <p:nvSpPr>
          <p:cNvPr id="18" name="テキスト ボックス 17"/>
          <p:cNvSpPr txBox="1"/>
          <p:nvPr/>
        </p:nvSpPr>
        <p:spPr>
          <a:xfrm>
            <a:off x="2555776" y="2696756"/>
            <a:ext cx="576064"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19" name="テキスト ボックス 18"/>
          <p:cNvSpPr txBox="1"/>
          <p:nvPr/>
        </p:nvSpPr>
        <p:spPr>
          <a:xfrm>
            <a:off x="2555776" y="1835532"/>
            <a:ext cx="57606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20" name="テキスト ボックス 19"/>
          <p:cNvSpPr txBox="1"/>
          <p:nvPr/>
        </p:nvSpPr>
        <p:spPr>
          <a:xfrm>
            <a:off x="5407408" y="3824327"/>
            <a:ext cx="576064" cy="369332"/>
          </a:xfrm>
          <a:prstGeom prst="rect">
            <a:avLst/>
          </a:prstGeom>
          <a:noFill/>
        </p:spPr>
        <p:txBody>
          <a:bodyPr wrap="square" rtlCol="0">
            <a:spAutoFit/>
          </a:bodyPr>
          <a:lstStyle/>
          <a:p>
            <a:r>
              <a:rPr lang="ja-JP" altLang="en-US" dirty="0"/>
              <a:t>⑤</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04" y="239806"/>
            <a:ext cx="84772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3\03-4.png">
            <a:hlinkClick r:id="rId5" action="ppaction://hlinksldjump"/>
            <a:hlinkHover r:id="" action="ppaction://noaction" highlightClick="1"/>
          </p:cNvPr>
          <p:cNvPicPr>
            <a:picLocks noChangeAspect="1" noChangeArrowheads="1"/>
          </p:cNvPicPr>
          <p:nvPr/>
        </p:nvPicPr>
        <p:blipFill>
          <a:blip r:embed="rId6" cstate="print"/>
          <a:srcRect l="74518" t="24227" r="20848" b="70898"/>
          <a:stretch>
            <a:fillRect/>
          </a:stretch>
        </p:blipFill>
        <p:spPr bwMode="auto">
          <a:xfrm>
            <a:off x="6503024" y="767531"/>
            <a:ext cx="391885" cy="231846"/>
          </a:xfrm>
          <a:prstGeom prst="rect">
            <a:avLst/>
          </a:prstGeom>
          <a:noFill/>
          <a:ln>
            <a:noFill/>
          </a:ln>
        </p:spPr>
      </p:pic>
      <p:pic>
        <p:nvPicPr>
          <p:cNvPr id="5" name="Picture 2" descr="C:\Users\uedakentan\Desktop\新しいフォルダ\03\03-4.png">
            <a:hlinkClick r:id="rId7" action="ppaction://hlinksldjump"/>
            <a:hlinkHover r:id="" action="ppaction://noaction" highlightClick="1"/>
          </p:cNvPr>
          <p:cNvPicPr>
            <a:picLocks noChangeAspect="1" noChangeArrowheads="1"/>
          </p:cNvPicPr>
          <p:nvPr/>
        </p:nvPicPr>
        <p:blipFill>
          <a:blip r:embed="rId6" cstate="print"/>
          <a:srcRect l="85014" t="24128" r="7887" b="70419"/>
          <a:stretch>
            <a:fillRect/>
          </a:stretch>
        </p:blipFill>
        <p:spPr bwMode="auto">
          <a:xfrm>
            <a:off x="7374230" y="758156"/>
            <a:ext cx="600502" cy="259307"/>
          </a:xfrm>
          <a:prstGeom prst="rect">
            <a:avLst/>
          </a:prstGeom>
          <a:noFill/>
          <a:ln>
            <a:noFill/>
          </a:ln>
        </p:spPr>
      </p:pic>
      <p:pic>
        <p:nvPicPr>
          <p:cNvPr id="7" name="Picture 4" descr="C:\Users\uedakentan\Desktop\新しいフォルダ\03\03-2.png">
            <a:hlinkClick r:id="rId8" action="ppaction://hlinksldjump"/>
            <a:hlinkHover r:id="" action="ppaction://noaction" highlightClick="1"/>
          </p:cNvPr>
          <p:cNvPicPr>
            <a:picLocks noChangeAspect="1" noChangeArrowheads="1"/>
          </p:cNvPicPr>
          <p:nvPr/>
        </p:nvPicPr>
        <p:blipFill>
          <a:blip r:embed="rId9" cstate="print"/>
          <a:srcRect l="91676" t="17170" r="4037" b="76200"/>
          <a:stretch>
            <a:fillRect/>
          </a:stretch>
        </p:blipFill>
        <p:spPr bwMode="auto">
          <a:xfrm>
            <a:off x="8069660" y="429319"/>
            <a:ext cx="362607" cy="315310"/>
          </a:xfrm>
          <a:prstGeom prst="rect">
            <a:avLst/>
          </a:prstGeom>
          <a:noFill/>
          <a:ln>
            <a:noFill/>
          </a:ln>
        </p:spPr>
      </p:pic>
      <p:pic>
        <p:nvPicPr>
          <p:cNvPr id="8" name="Picture 2" descr="C:\Users\uedakentan\Desktop\新しいフォルダ\03\03-5-1.png">
            <a:hlinkClick r:id="rId10" action="ppaction://hlinksldjump"/>
            <a:hlinkHover r:id="" action="ppaction://noaction" highlightClick="1"/>
          </p:cNvPr>
          <p:cNvPicPr>
            <a:picLocks noChangeAspect="1" noChangeArrowheads="1"/>
          </p:cNvPicPr>
          <p:nvPr/>
        </p:nvPicPr>
        <p:blipFill>
          <a:blip r:embed="rId11" cstate="print"/>
          <a:srcRect l="89388" t="4543" r="6355" b="90914"/>
          <a:stretch>
            <a:fillRect/>
          </a:stretch>
        </p:blipFill>
        <p:spPr bwMode="auto">
          <a:xfrm>
            <a:off x="7753543" y="470729"/>
            <a:ext cx="360040" cy="216024"/>
          </a:xfrm>
          <a:prstGeom prst="rect">
            <a:avLst/>
          </a:prstGeom>
          <a:noFill/>
          <a:ln>
            <a:noFill/>
          </a:ln>
        </p:spPr>
      </p:pic>
      <p:pic>
        <p:nvPicPr>
          <p:cNvPr id="9" name="Picture 2" descr="C:\Users\uedakentan\Desktop\新しいフォルダ\03\03-7.png">
            <a:hlinkClick r:id="rId12" action="ppaction://hlinksldjump"/>
            <a:hlinkHover r:id="" action="ppaction://noaction" highlightClick="1"/>
          </p:cNvPr>
          <p:cNvPicPr>
            <a:picLocks noChangeAspect="1" noChangeArrowheads="1"/>
          </p:cNvPicPr>
          <p:nvPr/>
        </p:nvPicPr>
        <p:blipFill>
          <a:blip r:embed="rId13" cstate="print"/>
          <a:srcRect l="50430" t="22520" r="45575" b="70446"/>
          <a:stretch>
            <a:fillRect/>
          </a:stretch>
        </p:blipFill>
        <p:spPr bwMode="auto">
          <a:xfrm>
            <a:off x="4469135" y="1313309"/>
            <a:ext cx="337939" cy="334491"/>
          </a:xfrm>
          <a:prstGeom prst="rect">
            <a:avLst/>
          </a:prstGeom>
          <a:noFill/>
          <a:ln>
            <a:noFill/>
          </a:ln>
        </p:spPr>
      </p:pic>
      <p:pic>
        <p:nvPicPr>
          <p:cNvPr id="12" name="Picture 2" descr="C:\Users\uedakentan\Desktop\新しいフォルダ\03\03-4.png">
            <a:hlinkClick r:id="rId14" action="ppaction://hlinksldjump"/>
            <a:hlinkHover r:id="" action="ppaction://noaction" highlightClick="1"/>
          </p:cNvPr>
          <p:cNvPicPr>
            <a:picLocks noChangeAspect="1" noChangeArrowheads="1"/>
          </p:cNvPicPr>
          <p:nvPr/>
        </p:nvPicPr>
        <p:blipFill>
          <a:blip r:embed="rId6" cstate="print"/>
          <a:srcRect l="66916" t="29251" r="24737" b="65638"/>
          <a:stretch>
            <a:fillRect/>
          </a:stretch>
        </p:blipFill>
        <p:spPr bwMode="auto">
          <a:xfrm>
            <a:off x="5855092" y="994769"/>
            <a:ext cx="706056" cy="243069"/>
          </a:xfrm>
          <a:prstGeom prst="rect">
            <a:avLst/>
          </a:prstGeom>
          <a:noFill/>
          <a:ln>
            <a:noFill/>
          </a:ln>
        </p:spPr>
      </p:pic>
      <p:sp>
        <p:nvSpPr>
          <p:cNvPr id="13" name="正方形/長方形 12">
            <a:hlinkClick r:id="rId15"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4" name="角丸四角形吹き出し 13"/>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過去５回分の検査結果が表示されます。１０回分の表示に切り替えてみましょう</a:t>
            </a:r>
            <a:r>
              <a:rPr lang="ja-JP" altLang="en-US" sz="1400" dirty="0" smtClean="0"/>
              <a:t>。</a:t>
            </a:r>
            <a:endParaRPr lang="en-US" altLang="ja-JP" sz="1400" dirty="0" smtClean="0"/>
          </a:p>
          <a:p>
            <a:r>
              <a:rPr lang="ja-JP" altLang="en-US" sz="1400" dirty="0" smtClean="0"/>
              <a:t>「１０回」をクリックしてください。</a:t>
            </a:r>
            <a:endParaRPr lang="ja-JP" altLang="en-US" sz="1400" dirty="0"/>
          </a:p>
        </p:txBody>
      </p:sp>
      <p:sp>
        <p:nvSpPr>
          <p:cNvPr id="15" name="右矢印 14"/>
          <p:cNvSpPr/>
          <p:nvPr/>
        </p:nvSpPr>
        <p:spPr>
          <a:xfrm rot="16200000">
            <a:off x="4503075" y="1647589"/>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22" y="261938"/>
            <a:ext cx="84772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3\03-4.png">
            <a:hlinkClick r:id="rId5" action="ppaction://hlinksldjump"/>
            <a:hlinkHover r:id="" action="ppaction://noaction" highlightClick="1"/>
          </p:cNvPr>
          <p:cNvPicPr>
            <a:picLocks noChangeAspect="1" noChangeArrowheads="1"/>
          </p:cNvPicPr>
          <p:nvPr/>
        </p:nvPicPr>
        <p:blipFill>
          <a:blip r:embed="rId6" cstate="print"/>
          <a:srcRect l="74518" t="24227" r="20848" b="70898"/>
          <a:stretch>
            <a:fillRect/>
          </a:stretch>
        </p:blipFill>
        <p:spPr bwMode="auto">
          <a:xfrm>
            <a:off x="6556379" y="773658"/>
            <a:ext cx="391885" cy="231846"/>
          </a:xfrm>
          <a:prstGeom prst="rect">
            <a:avLst/>
          </a:prstGeom>
          <a:noFill/>
          <a:ln>
            <a:noFill/>
          </a:ln>
        </p:spPr>
      </p:pic>
      <p:pic>
        <p:nvPicPr>
          <p:cNvPr id="5" name="Picture 2" descr="C:\Users\uedakentan\Desktop\新しいフォルダ\03\03-4.png"/>
          <p:cNvPicPr>
            <a:picLocks noChangeAspect="1" noChangeArrowheads="1"/>
          </p:cNvPicPr>
          <p:nvPr/>
        </p:nvPicPr>
        <p:blipFill>
          <a:blip r:embed="rId6" cstate="print"/>
          <a:srcRect l="85014" t="24128" r="7887" b="70419"/>
          <a:stretch>
            <a:fillRect/>
          </a:stretch>
        </p:blipFill>
        <p:spPr bwMode="auto">
          <a:xfrm>
            <a:off x="7397447" y="764283"/>
            <a:ext cx="600502" cy="259307"/>
          </a:xfrm>
          <a:prstGeom prst="rect">
            <a:avLst/>
          </a:prstGeom>
          <a:noFill/>
          <a:ln>
            <a:noFill/>
          </a:ln>
        </p:spPr>
      </p:pic>
      <p:pic>
        <p:nvPicPr>
          <p:cNvPr id="7" name="Picture 4" descr="C:\Users\uedakentan\Desktop\新しいフォルダ\03\03-2.png">
            <a:hlinkClick r:id="rId7" action="ppaction://hlinksldjump"/>
            <a:hlinkHover r:id="" action="ppaction://noaction" highlightClick="1"/>
          </p:cNvPr>
          <p:cNvPicPr>
            <a:picLocks noChangeAspect="1" noChangeArrowheads="1"/>
          </p:cNvPicPr>
          <p:nvPr/>
        </p:nvPicPr>
        <p:blipFill>
          <a:blip r:embed="rId8" cstate="print"/>
          <a:srcRect l="91676" t="17170" r="4037" b="76200"/>
          <a:stretch>
            <a:fillRect/>
          </a:stretch>
        </p:blipFill>
        <p:spPr bwMode="auto">
          <a:xfrm>
            <a:off x="8103493" y="446534"/>
            <a:ext cx="362607" cy="315310"/>
          </a:xfrm>
          <a:prstGeom prst="rect">
            <a:avLst/>
          </a:prstGeom>
          <a:noFill/>
          <a:ln>
            <a:noFill/>
          </a:ln>
        </p:spPr>
      </p:pic>
      <p:pic>
        <p:nvPicPr>
          <p:cNvPr id="8" name="Picture 2" descr="C:\Users\uedakentan\Desktop\新しいフォルダ\03\03-5-1.png">
            <a:hlinkClick r:id="rId9" action="ppaction://hlinksldjump"/>
            <a:hlinkHover r:id="" action="ppaction://noaction" highlightClick="1"/>
          </p:cNvPr>
          <p:cNvPicPr>
            <a:picLocks noChangeAspect="1" noChangeArrowheads="1"/>
          </p:cNvPicPr>
          <p:nvPr/>
        </p:nvPicPr>
        <p:blipFill>
          <a:blip r:embed="rId10" cstate="print"/>
          <a:srcRect l="89388" t="4543" r="6355" b="90914"/>
          <a:stretch>
            <a:fillRect/>
          </a:stretch>
        </p:blipFill>
        <p:spPr bwMode="auto">
          <a:xfrm>
            <a:off x="7776760" y="476856"/>
            <a:ext cx="360040" cy="216024"/>
          </a:xfrm>
          <a:prstGeom prst="rect">
            <a:avLst/>
          </a:prstGeom>
          <a:noFill/>
          <a:ln>
            <a:noFill/>
          </a:ln>
        </p:spPr>
      </p:pic>
      <p:pic>
        <p:nvPicPr>
          <p:cNvPr id="9" name="Picture 2" descr="C:\Users\uedakentan\Desktop\新しいフォルダ\03\03-7-2.png">
            <a:hlinkClick r:id="rId11" action="ppaction://hlinksldjump"/>
            <a:hlinkHover r:id="" action="ppaction://noaction" highlightClick="1"/>
          </p:cNvPr>
          <p:cNvPicPr>
            <a:picLocks noChangeAspect="1" noChangeArrowheads="1"/>
          </p:cNvPicPr>
          <p:nvPr/>
        </p:nvPicPr>
        <p:blipFill>
          <a:blip r:embed="rId12" cstate="print"/>
          <a:srcRect l="52155" t="21802" r="42327" b="71789"/>
          <a:stretch>
            <a:fillRect/>
          </a:stretch>
        </p:blipFill>
        <p:spPr bwMode="auto">
          <a:xfrm>
            <a:off x="4772366" y="1311474"/>
            <a:ext cx="466725" cy="304800"/>
          </a:xfrm>
          <a:prstGeom prst="rect">
            <a:avLst/>
          </a:prstGeom>
          <a:noFill/>
          <a:ln>
            <a:noFill/>
          </a:ln>
        </p:spPr>
      </p:pic>
      <p:pic>
        <p:nvPicPr>
          <p:cNvPr id="12" name="Picture 2" descr="C:\Users\uedakentan\Desktop\新しいフォルダ\03\03-4.png">
            <a:hlinkClick r:id="rId13" action="ppaction://hlinksldjump"/>
            <a:hlinkHover r:id="" action="ppaction://noaction" highlightClick="1"/>
          </p:cNvPr>
          <p:cNvPicPr>
            <a:picLocks noChangeAspect="1" noChangeArrowheads="1"/>
          </p:cNvPicPr>
          <p:nvPr/>
        </p:nvPicPr>
        <p:blipFill>
          <a:blip r:embed="rId6" cstate="print"/>
          <a:srcRect l="66916" t="29251" r="24737" b="65638"/>
          <a:stretch>
            <a:fillRect/>
          </a:stretch>
        </p:blipFill>
        <p:spPr bwMode="auto">
          <a:xfrm>
            <a:off x="5882168" y="1020895"/>
            <a:ext cx="706056" cy="243069"/>
          </a:xfrm>
          <a:prstGeom prst="rect">
            <a:avLst/>
          </a:prstGeom>
          <a:noFill/>
          <a:ln>
            <a:noFill/>
          </a:ln>
        </p:spPr>
      </p:pic>
      <p:sp>
        <p:nvSpPr>
          <p:cNvPr id="13" name="正方形/長方形 12">
            <a:hlinkClick r:id="rId14"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4" name="角丸四角形吹き出し 13"/>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過去１０回分</a:t>
            </a:r>
            <a:r>
              <a:rPr lang="ja-JP" altLang="en-US" sz="1400" dirty="0"/>
              <a:t>の検査結果が表示</a:t>
            </a:r>
            <a:r>
              <a:rPr lang="ja-JP" altLang="en-US" sz="1400" dirty="0" smtClean="0"/>
              <a:t>されました。今回は「</a:t>
            </a:r>
            <a:r>
              <a:rPr lang="en-US" altLang="ja-JP" sz="1400" dirty="0" smtClean="0"/>
              <a:t>AST</a:t>
            </a:r>
            <a:r>
              <a:rPr lang="ja-JP" altLang="en-US" sz="1400" dirty="0" smtClean="0"/>
              <a:t>」「</a:t>
            </a:r>
            <a:r>
              <a:rPr lang="en-US" altLang="ja-JP" sz="1400" dirty="0" smtClean="0"/>
              <a:t>ALT</a:t>
            </a:r>
            <a:r>
              <a:rPr lang="ja-JP" altLang="en-US" sz="1400" dirty="0" smtClean="0"/>
              <a:t>」をグラフ化してみます。</a:t>
            </a:r>
            <a:endParaRPr lang="en-US" altLang="ja-JP" sz="1400" dirty="0" smtClean="0"/>
          </a:p>
          <a:p>
            <a:r>
              <a:rPr lang="ja-JP" altLang="en-US" sz="1400" dirty="0" smtClean="0"/>
              <a:t>「</a:t>
            </a:r>
            <a:r>
              <a:rPr lang="ja-JP" altLang="en-US" sz="1400" dirty="0"/>
              <a:t>グラフ」をクリックしてグラフ表示してみましょう。</a:t>
            </a:r>
          </a:p>
        </p:txBody>
      </p:sp>
      <p:sp>
        <p:nvSpPr>
          <p:cNvPr id="15" name="右矢印 14"/>
          <p:cNvSpPr/>
          <p:nvPr/>
        </p:nvSpPr>
        <p:spPr>
          <a:xfrm rot="16200000">
            <a:off x="4761849" y="1613985"/>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33794" name="Picture 2" descr="C:\Users\uedakentan\Desktop\新しいフォルダ\03\03-7-3.png"/>
          <p:cNvPicPr>
            <a:picLocks noChangeAspect="1" noChangeArrowheads="1"/>
          </p:cNvPicPr>
          <p:nvPr/>
        </p:nvPicPr>
        <p:blipFill>
          <a:blip r:embed="rId4" cstate="print"/>
          <a:srcRect b="5704"/>
          <a:stretch>
            <a:fillRect/>
          </a:stretch>
        </p:blipFill>
        <p:spPr bwMode="auto">
          <a:xfrm>
            <a:off x="312061" y="174037"/>
            <a:ext cx="8458429" cy="4484288"/>
          </a:xfrm>
          <a:prstGeom prst="rect">
            <a:avLst/>
          </a:prstGeom>
          <a:noFill/>
          <a:ln>
            <a:solidFill>
              <a:schemeClr val="tx1">
                <a:lumMod val="85000"/>
                <a:lumOff val="15000"/>
              </a:schemeClr>
            </a:solidFill>
          </a:ln>
        </p:spPr>
      </p:pic>
      <p:pic>
        <p:nvPicPr>
          <p:cNvPr id="4" name="Picture 2" descr="C:\Users\uedakentan\Desktop\新しいフォルダ\03\03-5-1-2.png">
            <a:hlinkClick r:id="rId5" action="ppaction://hlinksldjump"/>
            <a:hlinkHover r:id="" action="ppaction://noaction" highlightClick="1"/>
          </p:cNvPr>
          <p:cNvPicPr>
            <a:picLocks noChangeAspect="1" noChangeArrowheads="1"/>
          </p:cNvPicPr>
          <p:nvPr/>
        </p:nvPicPr>
        <p:blipFill>
          <a:blip r:embed="rId6" cstate="print"/>
          <a:srcRect l="77820" t="10580" r="16730" b="84212"/>
          <a:stretch>
            <a:fillRect/>
          </a:stretch>
        </p:blipFill>
        <p:spPr bwMode="auto">
          <a:xfrm>
            <a:off x="8207574" y="657919"/>
            <a:ext cx="460970" cy="247650"/>
          </a:xfrm>
          <a:prstGeom prst="rect">
            <a:avLst/>
          </a:prstGeom>
          <a:noFill/>
          <a:ln>
            <a:noFill/>
          </a:ln>
        </p:spPr>
      </p:pic>
      <p:sp>
        <p:nvSpPr>
          <p:cNvPr id="6" name="正方形/長方形 5">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7" name="角丸四角形吹き出し 6"/>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このようにグラフの形式で閲覧することが可能です。複数回の検査値をグラフ化することで，検査値の変動の傾向を知ることができます。</a:t>
            </a:r>
            <a:endParaRPr lang="en-US" altLang="ja-JP" sz="1400" dirty="0" smtClean="0"/>
          </a:p>
          <a:p>
            <a:endParaRPr lang="en-US" altLang="ja-JP" sz="1400" dirty="0"/>
          </a:p>
          <a:p>
            <a:r>
              <a:rPr lang="ja-JP" altLang="en-US" sz="1400" dirty="0"/>
              <a:t>他</a:t>
            </a:r>
            <a:r>
              <a:rPr lang="ja-JP" altLang="en-US" sz="1400" dirty="0" smtClean="0"/>
              <a:t>の情報を閲覧してみましょう。ページ右上の「閉じる」をクリックした後， </a:t>
            </a:r>
            <a:r>
              <a:rPr lang="ja-JP" altLang="en-US" sz="1400" dirty="0"/>
              <a:t>「病名</a:t>
            </a:r>
            <a:r>
              <a:rPr lang="ja-JP" altLang="en-US" sz="1400" dirty="0" smtClean="0"/>
              <a:t>」「</a:t>
            </a:r>
            <a:r>
              <a:rPr lang="ja-JP" altLang="en-US" sz="1400" dirty="0"/>
              <a:t>退院サマリ</a:t>
            </a:r>
            <a:r>
              <a:rPr lang="ja-JP" altLang="en-US" sz="1400" dirty="0" smtClean="0"/>
              <a:t>」をクリックしてください。</a:t>
            </a:r>
            <a:endParaRPr lang="en-US" altLang="ja-JP" sz="1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21" y="249581"/>
            <a:ext cx="84772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uedakentan\Desktop\新しいフォルダ\03\03-4.png">
            <a:hlinkClick r:id="rId5" action="ppaction://hlinksldjump"/>
            <a:hlinkHover r:id="" action="ppaction://noaction" highlightClick="1"/>
          </p:cNvPr>
          <p:cNvPicPr>
            <a:picLocks noChangeAspect="1" noChangeArrowheads="1"/>
          </p:cNvPicPr>
          <p:nvPr/>
        </p:nvPicPr>
        <p:blipFill>
          <a:blip r:embed="rId6" cstate="print"/>
          <a:srcRect l="85014" t="24128" r="7887" b="70419"/>
          <a:stretch>
            <a:fillRect/>
          </a:stretch>
        </p:blipFill>
        <p:spPr bwMode="auto">
          <a:xfrm>
            <a:off x="7300337" y="757362"/>
            <a:ext cx="600502" cy="259307"/>
          </a:xfrm>
          <a:prstGeom prst="rect">
            <a:avLst/>
          </a:prstGeom>
          <a:noFill/>
          <a:ln>
            <a:noFill/>
          </a:ln>
        </p:spPr>
      </p:pic>
      <p:pic>
        <p:nvPicPr>
          <p:cNvPr id="9" name="Picture 2" descr="C:\Users\uedakentan\Desktop\新しいフォルダ\03\03-8.png">
            <a:hlinkClick r:id="rId7" action="ppaction://hlinksldjump"/>
            <a:hlinkHover r:id="" action="ppaction://noaction" highlightClick="1"/>
          </p:cNvPr>
          <p:cNvPicPr>
            <a:picLocks noChangeAspect="1" noChangeArrowheads="1"/>
          </p:cNvPicPr>
          <p:nvPr/>
        </p:nvPicPr>
        <p:blipFill>
          <a:blip r:embed="rId8" cstate="print"/>
          <a:srcRect l="16780" t="39000" r="55108" b="24547"/>
          <a:stretch>
            <a:fillRect/>
          </a:stretch>
        </p:blipFill>
        <p:spPr bwMode="auto">
          <a:xfrm>
            <a:off x="1647825" y="2085975"/>
            <a:ext cx="2377827" cy="1733550"/>
          </a:xfrm>
          <a:prstGeom prst="rect">
            <a:avLst/>
          </a:prstGeom>
          <a:noFill/>
          <a:ln>
            <a:noFill/>
          </a:ln>
        </p:spPr>
      </p:pic>
      <p:pic>
        <p:nvPicPr>
          <p:cNvPr id="11" name="Picture 2" descr="C:\Users\uedakentan\Desktop\新しいフォルダ\03\03-4.png">
            <a:hlinkClick r:id="rId9" action="ppaction://hlinksldjump"/>
            <a:hlinkHover r:id="" action="ppaction://noaction" highlightClick="1"/>
          </p:cNvPr>
          <p:cNvPicPr>
            <a:picLocks noChangeAspect="1" noChangeArrowheads="1"/>
          </p:cNvPicPr>
          <p:nvPr/>
        </p:nvPicPr>
        <p:blipFill>
          <a:blip r:embed="rId6" cstate="print"/>
          <a:srcRect l="66916" t="29251" r="24737" b="65638"/>
          <a:stretch>
            <a:fillRect/>
          </a:stretch>
        </p:blipFill>
        <p:spPr bwMode="auto">
          <a:xfrm>
            <a:off x="5815904" y="1007832"/>
            <a:ext cx="706056" cy="243069"/>
          </a:xfrm>
          <a:prstGeom prst="rect">
            <a:avLst/>
          </a:prstGeom>
          <a:noFill/>
          <a:ln>
            <a:noFill/>
          </a:ln>
        </p:spPr>
      </p:pic>
      <p:pic>
        <p:nvPicPr>
          <p:cNvPr id="12" name="Picture 2" descr="C:\Users\uedakentan\Desktop\新しいフォルダ\03\03-4.png">
            <a:hlinkClick r:id="rId10" action="ppaction://hlinksldjump"/>
            <a:hlinkHover r:id="" action="ppaction://noaction" highlightClick="1"/>
          </p:cNvPr>
          <p:cNvPicPr>
            <a:picLocks noChangeAspect="1" noChangeArrowheads="1"/>
          </p:cNvPicPr>
          <p:nvPr/>
        </p:nvPicPr>
        <p:blipFill>
          <a:blip r:embed="rId6" cstate="print"/>
          <a:srcRect l="74518" t="24227" r="20848" b="70898"/>
          <a:stretch>
            <a:fillRect/>
          </a:stretch>
        </p:blipFill>
        <p:spPr bwMode="auto">
          <a:xfrm>
            <a:off x="6434801" y="760595"/>
            <a:ext cx="391885" cy="231846"/>
          </a:xfrm>
          <a:prstGeom prst="rect">
            <a:avLst/>
          </a:prstGeom>
          <a:noFill/>
          <a:ln>
            <a:noFill/>
          </a:ln>
        </p:spPr>
      </p:pic>
      <p:pic>
        <p:nvPicPr>
          <p:cNvPr id="13" name="Picture 2" descr="C:\Users\uedakentan\Desktop\新しいフォルダ\03\03-5-1.png">
            <a:hlinkClick r:id="rId11" action="ppaction://hlinksldjump"/>
            <a:hlinkHover r:id="" action="ppaction://noaction" highlightClick="1"/>
          </p:cNvPr>
          <p:cNvPicPr>
            <a:picLocks noChangeAspect="1" noChangeArrowheads="1"/>
          </p:cNvPicPr>
          <p:nvPr/>
        </p:nvPicPr>
        <p:blipFill>
          <a:blip r:embed="rId12" cstate="print"/>
          <a:srcRect l="89388" t="4543" r="6355" b="90914"/>
          <a:stretch>
            <a:fillRect/>
          </a:stretch>
        </p:blipFill>
        <p:spPr bwMode="auto">
          <a:xfrm>
            <a:off x="7633068" y="463793"/>
            <a:ext cx="360040" cy="216024"/>
          </a:xfrm>
          <a:prstGeom prst="rect">
            <a:avLst/>
          </a:prstGeom>
          <a:noFill/>
          <a:ln>
            <a:noFill/>
          </a:ln>
        </p:spPr>
      </p:pic>
      <p:pic>
        <p:nvPicPr>
          <p:cNvPr id="14" name="Picture 4" descr="C:\Users\uedakentan\Desktop\新しいフォルダ\03\03-2.png">
            <a:hlinkClick r:id="rId13" action="ppaction://hlinksldjump"/>
            <a:hlinkHover r:id="" action="ppaction://noaction" highlightClick="1"/>
          </p:cNvPr>
          <p:cNvPicPr>
            <a:picLocks noChangeAspect="1" noChangeArrowheads="1"/>
          </p:cNvPicPr>
          <p:nvPr/>
        </p:nvPicPr>
        <p:blipFill>
          <a:blip r:embed="rId14" cstate="print"/>
          <a:srcRect l="91676" t="17170" r="4037" b="76200"/>
          <a:stretch>
            <a:fillRect/>
          </a:stretch>
        </p:blipFill>
        <p:spPr bwMode="auto">
          <a:xfrm>
            <a:off x="8036060" y="446534"/>
            <a:ext cx="362607" cy="315310"/>
          </a:xfrm>
          <a:prstGeom prst="rect">
            <a:avLst/>
          </a:prstGeom>
          <a:noFill/>
          <a:ln>
            <a:noFill/>
          </a:ln>
        </p:spPr>
      </p:pic>
      <p:sp>
        <p:nvSpPr>
          <p:cNvPr id="16" name="正方形/長方形 15">
            <a:hlinkClick r:id="rId15"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7" name="角丸四角形吹き出し 16"/>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登録された退院サマリ一覧が表示されます（今回は一つのみ表示</a:t>
            </a:r>
            <a:r>
              <a:rPr lang="ja-JP" altLang="en-US" sz="1400" dirty="0" smtClean="0"/>
              <a:t>）。</a:t>
            </a:r>
            <a:endParaRPr lang="en-US" altLang="ja-JP" sz="1400" dirty="0" smtClean="0"/>
          </a:p>
          <a:p>
            <a:endParaRPr lang="en-US" altLang="ja-JP" sz="1400" dirty="0"/>
          </a:p>
          <a:p>
            <a:r>
              <a:rPr lang="ja-JP" altLang="en-US" sz="1400" dirty="0"/>
              <a:t>クリックして詳細をみてみましょう。</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35842" name="Picture 2" descr="C:\Users\uedakentan\Desktop\新しいフォルダ\03\03-8-1.png"/>
          <p:cNvPicPr>
            <a:picLocks noChangeAspect="1" noChangeArrowheads="1"/>
          </p:cNvPicPr>
          <p:nvPr/>
        </p:nvPicPr>
        <p:blipFill>
          <a:blip r:embed="rId4" cstate="print"/>
          <a:srcRect b="5357"/>
          <a:stretch>
            <a:fillRect/>
          </a:stretch>
        </p:blipFill>
        <p:spPr bwMode="auto">
          <a:xfrm>
            <a:off x="321899" y="216329"/>
            <a:ext cx="8458429" cy="4500790"/>
          </a:xfrm>
          <a:prstGeom prst="rect">
            <a:avLst/>
          </a:prstGeom>
          <a:noFill/>
          <a:ln>
            <a:solidFill>
              <a:schemeClr val="tx1">
                <a:lumMod val="85000"/>
                <a:lumOff val="15000"/>
              </a:schemeClr>
            </a:solidFill>
          </a:ln>
        </p:spPr>
      </p:pic>
      <p:pic>
        <p:nvPicPr>
          <p:cNvPr id="4" name="Picture 2" descr="C:\Users\uedakentan\Desktop\新しいフォルダ\03\03-8-1.png">
            <a:hlinkClick r:id="rId5" action="ppaction://hlinksldjump"/>
            <a:hlinkHover r:id="" action="ppaction://noaction" highlightClick="1"/>
          </p:cNvPr>
          <p:cNvPicPr>
            <a:picLocks noChangeAspect="1" noChangeArrowheads="1"/>
          </p:cNvPicPr>
          <p:nvPr/>
        </p:nvPicPr>
        <p:blipFill>
          <a:blip r:embed="rId4" cstate="print"/>
          <a:srcRect l="93793" t="-444" r="1848" b="96324"/>
          <a:stretch>
            <a:fillRect/>
          </a:stretch>
        </p:blipFill>
        <p:spPr bwMode="auto">
          <a:xfrm>
            <a:off x="8254736" y="193244"/>
            <a:ext cx="368668" cy="195943"/>
          </a:xfrm>
          <a:prstGeom prst="rect">
            <a:avLst/>
          </a:prstGeom>
          <a:noFill/>
          <a:ln>
            <a:noFill/>
          </a:ln>
        </p:spPr>
      </p:pic>
      <p:sp>
        <p:nvSpPr>
          <p:cNvPr id="6" name="正方形/長方形 5">
            <a:hlinkClick r:id="rId6"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7" name="角丸四角形吹き出し 6"/>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退院サマリ表示されます</a:t>
            </a:r>
            <a:r>
              <a:rPr lang="ja-JP" altLang="en-US" sz="1400" dirty="0" smtClean="0"/>
              <a:t>。</a:t>
            </a:r>
            <a:endParaRPr lang="en-US" altLang="ja-JP" sz="1400" dirty="0" smtClean="0"/>
          </a:p>
          <a:p>
            <a:endParaRPr lang="en-US" altLang="ja-JP" sz="1400" dirty="0"/>
          </a:p>
          <a:p>
            <a:r>
              <a:rPr lang="ja-JP" altLang="en-US" sz="1400" dirty="0" smtClean="0"/>
              <a:t>ページ右上「</a:t>
            </a:r>
            <a:r>
              <a:rPr lang="en-US" altLang="ja-JP" sz="1400" dirty="0" smtClean="0"/>
              <a:t>×</a:t>
            </a:r>
            <a:r>
              <a:rPr lang="ja-JP" altLang="en-US" sz="1400" dirty="0" smtClean="0"/>
              <a:t>」をクリックし，画面</a:t>
            </a:r>
            <a:r>
              <a:rPr lang="ja-JP" altLang="en-US" sz="1400" dirty="0"/>
              <a:t>を閉じて他の情報をみて</a:t>
            </a:r>
            <a:r>
              <a:rPr lang="ja-JP" altLang="en-US" sz="1400" dirty="0" smtClean="0"/>
              <a:t>みましょう。</a:t>
            </a:r>
            <a:endParaRPr lang="ja-JP" alt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27650" name="Picture 2" descr="C:\Users\uedakentan\Desktop\新しいフォルダ\04\04-0.png"/>
          <p:cNvPicPr>
            <a:picLocks noChangeAspect="1" noChangeArrowheads="1"/>
          </p:cNvPicPr>
          <p:nvPr/>
        </p:nvPicPr>
        <p:blipFill>
          <a:blip r:embed="rId4" cstate="print"/>
          <a:srcRect b="5704"/>
          <a:stretch>
            <a:fillRect/>
          </a:stretch>
        </p:blipFill>
        <p:spPr bwMode="auto">
          <a:xfrm>
            <a:off x="289241" y="232657"/>
            <a:ext cx="8458429" cy="4484288"/>
          </a:xfrm>
          <a:prstGeom prst="rect">
            <a:avLst/>
          </a:prstGeom>
          <a:noFill/>
          <a:ln>
            <a:solidFill>
              <a:schemeClr val="tx1">
                <a:lumMod val="85000"/>
                <a:lumOff val="15000"/>
              </a:schemeClr>
            </a:solidFill>
          </a:ln>
        </p:spPr>
      </p:pic>
      <p:pic>
        <p:nvPicPr>
          <p:cNvPr id="4" name="Picture 2" descr="C:\Users\uedakentan\Desktop\新しいフォルダ\02\02-0.png">
            <a:hlinkClick r:id="rId5" action="ppaction://hlinksldjump"/>
            <a:hlinkHover r:id="" action="ppaction://noaction" highlightClick="1"/>
          </p:cNvPr>
          <p:cNvPicPr>
            <a:picLocks noChangeAspect="1" noChangeArrowheads="1"/>
          </p:cNvPicPr>
          <p:nvPr/>
        </p:nvPicPr>
        <p:blipFill>
          <a:blip r:embed="rId6" cstate="print"/>
          <a:srcRect l="82195" t="3028" b="80316"/>
          <a:stretch>
            <a:fillRect/>
          </a:stretch>
        </p:blipFill>
        <p:spPr bwMode="auto">
          <a:xfrm>
            <a:off x="7236296" y="396705"/>
            <a:ext cx="1505989" cy="792088"/>
          </a:xfrm>
          <a:prstGeom prst="rect">
            <a:avLst/>
          </a:prstGeom>
          <a:noFill/>
          <a:ln>
            <a:noFill/>
          </a:ln>
        </p:spPr>
      </p:pic>
      <p:sp>
        <p:nvSpPr>
          <p:cNvPr id="5" name="正方形/長方形 4"/>
          <p:cNvSpPr/>
          <p:nvPr/>
        </p:nvSpPr>
        <p:spPr>
          <a:xfrm rot="19985272">
            <a:off x="6087430" y="652504"/>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7" name="正方形/長方形 6">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9" name="角丸四角形吹き出し 8"/>
          <p:cNvSpPr/>
          <p:nvPr/>
        </p:nvSpPr>
        <p:spPr>
          <a:xfrm>
            <a:off x="82350" y="4581128"/>
            <a:ext cx="7167296" cy="2088232"/>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ja-JP" altLang="en-US" sz="1400" dirty="0" smtClean="0"/>
              <a:t>まずはカードの読み込みを行います。読み込みは下の写真のような流れで行います。</a:t>
            </a:r>
            <a:endParaRPr lang="en-US" altLang="ja-JP" sz="1400" dirty="0" smtClean="0"/>
          </a:p>
          <a:p>
            <a:r>
              <a:rPr lang="ja-JP" altLang="en-US" sz="1400" dirty="0" smtClean="0"/>
              <a:t>今回は実際に読み込むことはできないので，「次ページへ」をクリックしてください。</a:t>
            </a:r>
            <a:endParaRPr lang="en-US" altLang="ja-JP" sz="1400" dirty="0" smtClean="0"/>
          </a:p>
        </p:txBody>
      </p:sp>
      <p:sp>
        <p:nvSpPr>
          <p:cNvPr id="10" name="正方形/長方形 9">
            <a:hlinkClick r:id="rId8" action="ppaction://hlinksldjump"/>
            <a:hlinkHover r:id="" action="ppaction://noaction" highlightClick="1"/>
          </p:cNvPr>
          <p:cNvSpPr/>
          <p:nvPr/>
        </p:nvSpPr>
        <p:spPr>
          <a:xfrm>
            <a:off x="5436096" y="6093296"/>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grpSp>
        <p:nvGrpSpPr>
          <p:cNvPr id="11" name="グループ化 10"/>
          <p:cNvGrpSpPr/>
          <p:nvPr/>
        </p:nvGrpSpPr>
        <p:grpSpPr>
          <a:xfrm>
            <a:off x="539557" y="5334524"/>
            <a:ext cx="5688626" cy="1622868"/>
            <a:chOff x="539557" y="5334524"/>
            <a:chExt cx="5688626" cy="1622868"/>
          </a:xfrm>
        </p:grpSpPr>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7" y="5636660"/>
              <a:ext cx="1007619" cy="114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3713"/>
            <a:stretch/>
          </p:blipFill>
          <p:spPr bwMode="auto">
            <a:xfrm>
              <a:off x="1703136" y="5692217"/>
              <a:ext cx="1140672" cy="9771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840" y="5576439"/>
              <a:ext cx="1670476" cy="138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右矢印 14"/>
            <p:cNvSpPr/>
            <p:nvPr/>
          </p:nvSpPr>
          <p:spPr>
            <a:xfrm>
              <a:off x="1425826"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2841755"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802668" y="5334524"/>
              <a:ext cx="5425515" cy="328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mn-ea"/>
                </a:rPr>
                <a:t>バーコードリーダーにカードの</a:t>
              </a:r>
              <a:r>
                <a:rPr kumimoji="1" lang="en-US" altLang="ja-JP" sz="1050" dirty="0" smtClean="0">
                  <a:latin typeface="+mn-ea"/>
                </a:rPr>
                <a:t>QR</a:t>
              </a:r>
              <a:r>
                <a:rPr kumimoji="1" lang="ja-JP" altLang="en-US" sz="1050" dirty="0" smtClean="0">
                  <a:latin typeface="+mn-ea"/>
                </a:rPr>
                <a:t>コードをかざして，リーダーのボタンを押す。</a:t>
              </a:r>
              <a:endParaRPr kumimoji="1" lang="ja-JP" altLang="en-US" sz="1050" dirty="0">
                <a:latin typeface="+mn-ea"/>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91" y="237224"/>
            <a:ext cx="84772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uedakentan\Desktop\新しいフォルダ\03\03-5-1.png">
            <a:hlinkClick r:id="rId5" action="ppaction://hlinksldjump"/>
            <a:hlinkHover r:id="" action="ppaction://noaction" highlightClick="1"/>
          </p:cNvPr>
          <p:cNvPicPr>
            <a:picLocks noChangeAspect="1" noChangeArrowheads="1"/>
          </p:cNvPicPr>
          <p:nvPr/>
        </p:nvPicPr>
        <p:blipFill>
          <a:blip r:embed="rId6" cstate="print"/>
          <a:srcRect l="89388" t="4543" r="6355" b="90914"/>
          <a:stretch>
            <a:fillRect/>
          </a:stretch>
        </p:blipFill>
        <p:spPr bwMode="auto">
          <a:xfrm>
            <a:off x="8135879" y="457085"/>
            <a:ext cx="360040" cy="216024"/>
          </a:xfrm>
          <a:prstGeom prst="rect">
            <a:avLst/>
          </a:prstGeom>
          <a:noFill/>
          <a:ln>
            <a:noFill/>
          </a:ln>
        </p:spPr>
      </p:pic>
      <p:sp>
        <p:nvSpPr>
          <p:cNvPr id="7" name="正方形/長方形 6"/>
          <p:cNvSpPr/>
          <p:nvPr/>
        </p:nvSpPr>
        <p:spPr>
          <a:xfrm rot="19985272">
            <a:off x="7865849" y="1052421"/>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9" name="正方形/長方形 8">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1" name="角丸四角形吹き出し 10"/>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患者の調剤情報が表示されます。</a:t>
            </a:r>
            <a:endParaRPr lang="en-US" altLang="ja-JP" sz="1400" dirty="0" smtClean="0"/>
          </a:p>
          <a:p>
            <a:r>
              <a:rPr lang="ja-JP" altLang="en-US" sz="1400" dirty="0" smtClean="0"/>
              <a:t>薬</a:t>
            </a:r>
            <a:r>
              <a:rPr lang="ja-JP" altLang="en-US" sz="1400" dirty="0"/>
              <a:t>の</a:t>
            </a:r>
            <a:r>
              <a:rPr lang="ja-JP" altLang="en-US" sz="1400" dirty="0" smtClean="0"/>
              <a:t>名称（ページ左側）を</a:t>
            </a:r>
            <a:r>
              <a:rPr lang="ja-JP" altLang="en-US" sz="1400" dirty="0"/>
              <a:t>クリックすると詳細な情報を見ることが</a:t>
            </a:r>
            <a:r>
              <a:rPr lang="ja-JP" altLang="en-US" sz="1400" dirty="0" smtClean="0"/>
              <a:t>できます。</a:t>
            </a:r>
            <a:endParaRPr lang="ja-JP" altLang="en-US" sz="1400" dirty="0"/>
          </a:p>
        </p:txBody>
      </p:sp>
      <p:pic>
        <p:nvPicPr>
          <p:cNvPr id="18436" name="Picture 4">
            <a:hlinkClick r:id="rId8" action="ppaction://hlinksldjump"/>
            <a:hlinkHover r:id="" action="ppaction://noaction" highlightClick="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503" y="2029212"/>
            <a:ext cx="18383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260648"/>
            <a:ext cx="84772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uedakentan\Desktop\新しいフォルダ\04\04-2.png">
            <a:hlinkClick r:id="rId5" action="ppaction://hlinksldjump"/>
            <a:hlinkHover r:id="" action="ppaction://noaction" highlightClick="1"/>
          </p:cNvPr>
          <p:cNvPicPr>
            <a:picLocks noChangeAspect="1" noChangeArrowheads="1"/>
          </p:cNvPicPr>
          <p:nvPr/>
        </p:nvPicPr>
        <p:blipFill>
          <a:blip r:embed="rId6" cstate="print"/>
          <a:srcRect l="82725" t="11947" r="14142" b="83877"/>
          <a:stretch>
            <a:fillRect/>
          </a:stretch>
        </p:blipFill>
        <p:spPr bwMode="auto">
          <a:xfrm>
            <a:off x="7345597" y="840788"/>
            <a:ext cx="265006" cy="198567"/>
          </a:xfrm>
          <a:prstGeom prst="rect">
            <a:avLst/>
          </a:prstGeom>
          <a:noFill/>
          <a:ln>
            <a:noFill/>
          </a:ln>
        </p:spPr>
      </p:pic>
      <p:pic>
        <p:nvPicPr>
          <p:cNvPr id="6" name="Picture 2" descr="C:\Users\uedakentan\Desktop\新しいフォルダ\04\04-2.png">
            <a:hlinkClick r:id="rId5" action="ppaction://hlinksldjump"/>
            <a:hlinkHover r:id="" action="ppaction://noaction" highlightClick="1"/>
          </p:cNvPr>
          <p:cNvPicPr>
            <a:picLocks noChangeAspect="1" noChangeArrowheads="1"/>
          </p:cNvPicPr>
          <p:nvPr/>
        </p:nvPicPr>
        <p:blipFill>
          <a:blip r:embed="rId6" cstate="print"/>
          <a:srcRect l="48137" t="12424" r="48803" b="82497"/>
          <a:stretch>
            <a:fillRect/>
          </a:stretch>
        </p:blipFill>
        <p:spPr bwMode="auto">
          <a:xfrm>
            <a:off x="4407292" y="855675"/>
            <a:ext cx="258792" cy="241539"/>
          </a:xfrm>
          <a:prstGeom prst="rect">
            <a:avLst/>
          </a:prstGeom>
          <a:noFill/>
          <a:ln>
            <a:noFill/>
          </a:ln>
        </p:spPr>
      </p:pic>
      <p:sp>
        <p:nvSpPr>
          <p:cNvPr id="9" name="正方形/長方形 8">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1" name="角丸四角形吹き出し 10"/>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処方の情報と調剤の情報が並んで表示されます。後発薬への切り替えなどの参考となります。</a:t>
            </a:r>
            <a:endParaRPr lang="en-US" altLang="ja-JP" sz="1400" dirty="0" smtClean="0"/>
          </a:p>
          <a:p>
            <a:endParaRPr lang="en-US" altLang="ja-JP" sz="1400" dirty="0"/>
          </a:p>
          <a:p>
            <a:r>
              <a:rPr lang="ja-JP" altLang="en-US" sz="1400" dirty="0" smtClean="0"/>
              <a:t>薬</a:t>
            </a:r>
            <a:r>
              <a:rPr lang="ja-JP" altLang="en-US" sz="1400" dirty="0"/>
              <a:t>の名称をクリックすると添付文書を見ることができます。</a:t>
            </a:r>
            <a:endParaRPr lang="en-US" altLang="ja-JP" sz="1400" dirty="0"/>
          </a:p>
          <a:p>
            <a:r>
              <a:rPr lang="ja-JP" altLang="en-US" sz="1400" dirty="0"/>
              <a:t>今回は「ウルソデオキシコール酸錠」をクリックしてみてください。</a:t>
            </a:r>
          </a:p>
        </p:txBody>
      </p:sp>
      <p:pic>
        <p:nvPicPr>
          <p:cNvPr id="5123" name="Picture 3">
            <a:hlinkClick r:id="rId8" action="ppaction://hlinksldjump"/>
            <a:hlinkHover r:id="" action="ppaction://noaction" highlightClick="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2973" y="1844824"/>
            <a:ext cx="28956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sp>
        <p:nvSpPr>
          <p:cNvPr id="6" name="正方形/長方形 5">
            <a:hlinkClick r:id="rId4"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1" name="角丸四角形吹き出し 10"/>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このように添付文書を確認することもできます。</a:t>
            </a:r>
            <a:endParaRPr lang="en-US" altLang="ja-JP" sz="1400" dirty="0" smtClean="0"/>
          </a:p>
          <a:p>
            <a:r>
              <a:rPr lang="ja-JP" altLang="en-US" sz="1400" dirty="0" smtClean="0"/>
              <a:t>この機能の説明は以上ですので，「メニュー</a:t>
            </a:r>
            <a:r>
              <a:rPr lang="ja-JP" altLang="en-US" sz="1400" dirty="0"/>
              <a:t>へ</a:t>
            </a:r>
            <a:r>
              <a:rPr lang="ja-JP" altLang="en-US" sz="1400" dirty="0" smtClean="0"/>
              <a:t>」をクリックして戻ってください。</a:t>
            </a:r>
            <a:endParaRPr lang="ja-JP" altLang="en-US" sz="1400" dirty="0"/>
          </a:p>
        </p:txBody>
      </p:sp>
      <p:sp>
        <p:nvSpPr>
          <p:cNvPr id="12" name="正方形/長方形 11">
            <a:hlinkClick r:id="rId5" action="ppaction://hlinksldjump"/>
            <a:hlinkHover r:id="" action="ppaction://noaction" highlightClick="1"/>
          </p:cNvPr>
          <p:cNvSpPr/>
          <p:nvPr/>
        </p:nvSpPr>
        <p:spPr>
          <a:xfrm>
            <a:off x="5292080" y="6237312"/>
            <a:ext cx="1728192" cy="388977"/>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メニューへ</a:t>
            </a:r>
            <a:endParaRPr kumimoji="1" lang="ja-JP" altLang="en-US" b="1" dirty="0">
              <a:solidFill>
                <a:schemeClr val="tx1"/>
              </a:solidFill>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291827"/>
            <a:ext cx="847725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2" name="Picture 2" descr="C:\Users\85914\Desktop\0010657_Re_ ＨＭネットデモスライドの作成について（広島県薬務課　上田）（ダウンロードパス送付）\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262014"/>
            <a:ext cx="8477250" cy="4505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edakentan\Desktop\新しいフォルダ\05\05-0.png">
            <a:hlinkClick r:id="rId5" action="ppaction://hlinksldjump"/>
            <a:hlinkHover r:id="" action="ppaction://noaction" highlightClick="1"/>
          </p:cNvPr>
          <p:cNvPicPr>
            <a:picLocks noChangeAspect="1" noChangeArrowheads="1"/>
          </p:cNvPicPr>
          <p:nvPr/>
        </p:nvPicPr>
        <p:blipFill>
          <a:blip r:embed="rId6" cstate="print"/>
          <a:srcRect l="47395" t="18971" r="37676" b="70041"/>
          <a:stretch>
            <a:fillRect/>
          </a:stretch>
        </p:blipFill>
        <p:spPr bwMode="auto">
          <a:xfrm>
            <a:off x="4355976" y="1178294"/>
            <a:ext cx="1262743" cy="522514"/>
          </a:xfrm>
          <a:prstGeom prst="rect">
            <a:avLst/>
          </a:prstGeom>
          <a:noFill/>
          <a:ln>
            <a:noFill/>
          </a:ln>
        </p:spPr>
      </p:pic>
      <p:pic>
        <p:nvPicPr>
          <p:cNvPr id="6" name="Picture 2" descr="C:\Users\uedakentan\Desktop\新しいフォルダ\03\03-8-1.png">
            <a:hlinkClick r:id="rId7" action="ppaction://hlinksldjump"/>
            <a:hlinkHover r:id="" action="ppaction://noaction" highlightClick="1"/>
          </p:cNvPr>
          <p:cNvPicPr>
            <a:picLocks noChangeAspect="1" noChangeArrowheads="1"/>
          </p:cNvPicPr>
          <p:nvPr/>
        </p:nvPicPr>
        <p:blipFill>
          <a:blip r:embed="rId8" cstate="print"/>
          <a:srcRect l="93793" t="-444" r="1848" b="96324"/>
          <a:stretch>
            <a:fillRect/>
          </a:stretch>
        </p:blipFill>
        <p:spPr bwMode="auto">
          <a:xfrm>
            <a:off x="6507588" y="280729"/>
            <a:ext cx="368668" cy="195943"/>
          </a:xfrm>
          <a:prstGeom prst="rect">
            <a:avLst/>
          </a:prstGeom>
          <a:noFill/>
          <a:ln>
            <a:noFill/>
          </a:ln>
        </p:spPr>
      </p:pic>
      <p:sp>
        <p:nvSpPr>
          <p:cNvPr id="7" name="正方形/長方形 6"/>
          <p:cNvSpPr/>
          <p:nvPr/>
        </p:nvSpPr>
        <p:spPr>
          <a:xfrm rot="20102030">
            <a:off x="2589706" y="1225874"/>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8" name="正方形/長方形 7"/>
          <p:cNvSpPr/>
          <p:nvPr/>
        </p:nvSpPr>
        <p:spPr>
          <a:xfrm rot="20075054">
            <a:off x="3165545" y="3820755"/>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0" name="正方形/長方形 9">
            <a:hlinkClick r:id="rId9"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1" name="角丸四角形吹き出し 10"/>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ｅお薬手帳では様々な方法で電子お薬手帳の情報を閲覧することができますが，</a:t>
            </a:r>
            <a:endParaRPr lang="en-US" altLang="ja-JP" sz="1400" dirty="0"/>
          </a:p>
          <a:p>
            <a:r>
              <a:rPr lang="ja-JP" altLang="en-US" sz="1400" dirty="0"/>
              <a:t>今回はＨＭカードから閲覧する方法を紹介します</a:t>
            </a:r>
            <a:r>
              <a:rPr lang="ja-JP" altLang="en-US" sz="1400" dirty="0" smtClean="0"/>
              <a:t>。</a:t>
            </a:r>
            <a:endParaRPr lang="en-US" altLang="ja-JP" sz="1400" dirty="0" smtClean="0"/>
          </a:p>
          <a:p>
            <a:r>
              <a:rPr lang="ja-JP" altLang="en-US" sz="1400" dirty="0" smtClean="0"/>
              <a:t>「</a:t>
            </a:r>
            <a:r>
              <a:rPr lang="en-US" altLang="ja-JP" sz="1400" dirty="0" smtClean="0"/>
              <a:t>HM</a:t>
            </a:r>
            <a:r>
              <a:rPr lang="ja-JP" altLang="en-US" sz="1400" dirty="0" smtClean="0"/>
              <a:t>カードでお薬手帳情報閲覧」をクリックしてください。</a:t>
            </a:r>
            <a:endParaRPr lang="ja-JP" altLang="en-US" sz="1400" dirty="0"/>
          </a:p>
        </p:txBody>
      </p:sp>
      <p:sp>
        <p:nvSpPr>
          <p:cNvPr id="12" name="右矢印 11"/>
          <p:cNvSpPr/>
          <p:nvPr/>
        </p:nvSpPr>
        <p:spPr>
          <a:xfrm rot="16200000">
            <a:off x="4776715" y="1685071"/>
            <a:ext cx="3240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3" name="Picture 3" descr="C:\Users\uedakentan\Desktop\新しいフォルダ\01\01-0.png"/>
          <p:cNvPicPr>
            <a:picLocks noChangeAspect="1" noChangeArrowheads="1"/>
          </p:cNvPicPr>
          <p:nvPr/>
        </p:nvPicPr>
        <p:blipFill>
          <a:blip r:embed="rId4" cstate="print"/>
          <a:srcRect b="5704"/>
          <a:stretch>
            <a:fillRect/>
          </a:stretch>
        </p:blipFill>
        <p:spPr bwMode="auto">
          <a:xfrm>
            <a:off x="323528" y="260648"/>
            <a:ext cx="8458429" cy="4484288"/>
          </a:xfrm>
          <a:prstGeom prst="rect">
            <a:avLst/>
          </a:prstGeom>
          <a:noFill/>
          <a:ln>
            <a:solidFill>
              <a:schemeClr val="tx1">
                <a:lumMod val="85000"/>
                <a:lumOff val="15000"/>
              </a:schemeClr>
            </a:solidFill>
          </a:ln>
        </p:spPr>
      </p:pic>
      <p:pic>
        <p:nvPicPr>
          <p:cNvPr id="5" name="Picture 3" descr="C:\Users\uedakentan\Desktop\新しいフォルダ\01\01-0.png">
            <a:hlinkHover r:id="" action="ppaction://noaction" highlightClick="1"/>
          </p:cNvPr>
          <p:cNvPicPr>
            <a:picLocks noChangeAspect="1" noChangeArrowheads="1"/>
          </p:cNvPicPr>
          <p:nvPr/>
        </p:nvPicPr>
        <p:blipFill>
          <a:blip r:embed="rId4" cstate="print"/>
          <a:srcRect l="83281" t="3581" b="86142"/>
          <a:stretch>
            <a:fillRect/>
          </a:stretch>
        </p:blipFill>
        <p:spPr bwMode="auto">
          <a:xfrm>
            <a:off x="7334259" y="420566"/>
            <a:ext cx="1414205" cy="488731"/>
          </a:xfrm>
          <a:prstGeom prst="rect">
            <a:avLst/>
          </a:prstGeom>
          <a:noFill/>
          <a:ln>
            <a:noFill/>
          </a:ln>
        </p:spPr>
      </p:pic>
      <p:sp>
        <p:nvSpPr>
          <p:cNvPr id="6" name="正方形/長方形 5"/>
          <p:cNvSpPr/>
          <p:nvPr/>
        </p:nvSpPr>
        <p:spPr>
          <a:xfrm rot="19778856">
            <a:off x="6977544" y="3703751"/>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7" name="正方形/長方形 6"/>
          <p:cNvSpPr/>
          <p:nvPr/>
        </p:nvSpPr>
        <p:spPr>
          <a:xfrm rot="19778856">
            <a:off x="4121950" y="4351823"/>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8" name="正方形/長方形 7">
            <a:hlinkClick r:id="rId5"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0" name="角丸四角形吹き出し 9"/>
          <p:cNvSpPr/>
          <p:nvPr/>
        </p:nvSpPr>
        <p:spPr>
          <a:xfrm>
            <a:off x="107503" y="5697252"/>
            <a:ext cx="7143397"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氏名を入力</a:t>
            </a:r>
            <a:r>
              <a:rPr lang="ja-JP" altLang="en-US" sz="1400" dirty="0" smtClean="0"/>
              <a:t>します</a:t>
            </a:r>
            <a:endParaRPr lang="en-US" altLang="ja-JP" sz="1400" dirty="0" smtClean="0"/>
          </a:p>
          <a:p>
            <a:r>
              <a:rPr lang="ja-JP" altLang="en-US" sz="1400" dirty="0" smtClean="0"/>
              <a:t>（今回はデモなので入力できません。</a:t>
            </a:r>
            <a:endParaRPr lang="en-US" altLang="ja-JP" sz="1400" dirty="0" smtClean="0"/>
          </a:p>
          <a:p>
            <a:r>
              <a:rPr lang="ja-JP" altLang="en-US" sz="1400" dirty="0" smtClean="0"/>
              <a:t>右のアイコンをクリックして次</a:t>
            </a:r>
            <a:r>
              <a:rPr lang="ja-JP" altLang="en-US" sz="1400" dirty="0"/>
              <a:t>のページに移動してください）</a:t>
            </a:r>
          </a:p>
        </p:txBody>
      </p:sp>
      <p:sp>
        <p:nvSpPr>
          <p:cNvPr id="11" name="正方形/長方形 10">
            <a:hlinkClick r:id="rId6" action="ppaction://hlinksldjump"/>
            <a:hlinkHover r:id="" action="ppaction://noaction" highlightClick="1"/>
          </p:cNvPr>
          <p:cNvSpPr/>
          <p:nvPr/>
        </p:nvSpPr>
        <p:spPr>
          <a:xfrm>
            <a:off x="5436096" y="6093296"/>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37890" name="Picture 2" descr="C:\Users\uedakentan\Desktop\新しいフォルダ\05\05-1.png"/>
          <p:cNvPicPr>
            <a:picLocks noChangeAspect="1" noChangeArrowheads="1"/>
          </p:cNvPicPr>
          <p:nvPr/>
        </p:nvPicPr>
        <p:blipFill>
          <a:blip r:embed="rId4" cstate="print"/>
          <a:srcRect b="5357"/>
          <a:stretch>
            <a:fillRect/>
          </a:stretch>
        </p:blipFill>
        <p:spPr bwMode="auto">
          <a:xfrm>
            <a:off x="260337" y="235091"/>
            <a:ext cx="8458429" cy="4500790"/>
          </a:xfrm>
          <a:prstGeom prst="rect">
            <a:avLst/>
          </a:prstGeom>
          <a:noFill/>
          <a:ln>
            <a:solidFill>
              <a:schemeClr val="tx1">
                <a:lumMod val="85000"/>
                <a:lumOff val="15000"/>
              </a:schemeClr>
            </a:solidFill>
          </a:ln>
        </p:spPr>
      </p:pic>
      <p:pic>
        <p:nvPicPr>
          <p:cNvPr id="4" name="Picture 2" descr="C:\Users\uedakentan\Desktop\新しいフォルダ\02\02-0.png">
            <a:hlinkClick r:id="rId5" action="ppaction://hlinksldjump"/>
            <a:hlinkHover r:id="" action="ppaction://noaction" highlightClick="1"/>
          </p:cNvPr>
          <p:cNvPicPr>
            <a:picLocks noChangeAspect="1" noChangeArrowheads="1"/>
          </p:cNvPicPr>
          <p:nvPr/>
        </p:nvPicPr>
        <p:blipFill>
          <a:blip r:embed="rId6" cstate="print"/>
          <a:srcRect l="82195" t="3028" b="80316"/>
          <a:stretch>
            <a:fillRect/>
          </a:stretch>
        </p:blipFill>
        <p:spPr bwMode="auto">
          <a:xfrm>
            <a:off x="7186869" y="371991"/>
            <a:ext cx="1505989" cy="792088"/>
          </a:xfrm>
          <a:prstGeom prst="rect">
            <a:avLst/>
          </a:prstGeom>
          <a:noFill/>
          <a:ln>
            <a:noFill/>
          </a:ln>
        </p:spPr>
      </p:pic>
      <p:sp>
        <p:nvSpPr>
          <p:cNvPr id="5" name="正方形/長方形 4"/>
          <p:cNvSpPr/>
          <p:nvPr/>
        </p:nvSpPr>
        <p:spPr>
          <a:xfrm rot="19985272">
            <a:off x="6087430" y="652504"/>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7" name="正方形/長方形 6">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9" name="角丸四角形吹き出し 8"/>
          <p:cNvSpPr/>
          <p:nvPr/>
        </p:nvSpPr>
        <p:spPr>
          <a:xfrm>
            <a:off x="82350" y="4581128"/>
            <a:ext cx="7167296" cy="2088232"/>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ja-JP" altLang="en-US" sz="1400" dirty="0" smtClean="0"/>
              <a:t>まずはカードの読み込みを行います。読み込みは下の写真のような流れで行います。</a:t>
            </a:r>
            <a:endParaRPr lang="en-US" altLang="ja-JP" sz="1400" dirty="0" smtClean="0"/>
          </a:p>
          <a:p>
            <a:r>
              <a:rPr lang="ja-JP" altLang="en-US" sz="1400" dirty="0" smtClean="0"/>
              <a:t>今回は実際に読み込むことはできないので，「次ページへ」をクリックしてください。</a:t>
            </a:r>
            <a:endParaRPr lang="en-US" altLang="ja-JP" sz="1400" dirty="0" smtClean="0"/>
          </a:p>
        </p:txBody>
      </p:sp>
      <p:sp>
        <p:nvSpPr>
          <p:cNvPr id="10" name="正方形/長方形 9">
            <a:hlinkClick r:id="rId8" action="ppaction://hlinksldjump"/>
            <a:hlinkHover r:id="" action="ppaction://noaction" highlightClick="1"/>
          </p:cNvPr>
          <p:cNvSpPr/>
          <p:nvPr/>
        </p:nvSpPr>
        <p:spPr>
          <a:xfrm>
            <a:off x="5436096" y="6093296"/>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grpSp>
        <p:nvGrpSpPr>
          <p:cNvPr id="11" name="グループ化 10"/>
          <p:cNvGrpSpPr/>
          <p:nvPr/>
        </p:nvGrpSpPr>
        <p:grpSpPr>
          <a:xfrm>
            <a:off x="539557" y="5334524"/>
            <a:ext cx="5688626" cy="1622868"/>
            <a:chOff x="539557" y="5334524"/>
            <a:chExt cx="5688626" cy="1622868"/>
          </a:xfrm>
        </p:grpSpPr>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7" y="5636660"/>
              <a:ext cx="1007619" cy="114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3713"/>
            <a:stretch/>
          </p:blipFill>
          <p:spPr bwMode="auto">
            <a:xfrm>
              <a:off x="1703136" y="5692217"/>
              <a:ext cx="1140672" cy="9771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840" y="5576439"/>
              <a:ext cx="1670476" cy="13809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右矢印 14"/>
            <p:cNvSpPr/>
            <p:nvPr/>
          </p:nvSpPr>
          <p:spPr>
            <a:xfrm>
              <a:off x="1425826"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2841755" y="6069698"/>
              <a:ext cx="288032" cy="274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802668" y="5334524"/>
              <a:ext cx="5425515" cy="328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mn-ea"/>
                </a:rPr>
                <a:t>バーコードリーダーにカードの</a:t>
              </a:r>
              <a:r>
                <a:rPr kumimoji="1" lang="en-US" altLang="ja-JP" sz="1050" dirty="0" smtClean="0">
                  <a:latin typeface="+mn-ea"/>
                </a:rPr>
                <a:t>QR</a:t>
              </a:r>
              <a:r>
                <a:rPr kumimoji="1" lang="ja-JP" altLang="en-US" sz="1050" dirty="0" smtClean="0">
                  <a:latin typeface="+mn-ea"/>
                </a:rPr>
                <a:t>コードをかざして，リーダーのボタンを押す。</a:t>
              </a:r>
              <a:endParaRPr kumimoji="1" lang="ja-JP" altLang="en-US" sz="1050" dirty="0">
                <a:latin typeface="+mn-ea"/>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sp>
        <p:nvSpPr>
          <p:cNvPr id="9" name="正方形/長方形 8">
            <a:hlinkClick r:id="rId4"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0" name="角丸四角形吹き出し 9"/>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電子お薬手帳の情報が表示されます</a:t>
            </a:r>
            <a:r>
              <a:rPr lang="ja-JP" altLang="en-US" sz="1400" dirty="0" smtClean="0"/>
              <a:t>。</a:t>
            </a:r>
            <a:endParaRPr lang="en-US" altLang="ja-JP" sz="1400" dirty="0" smtClean="0"/>
          </a:p>
          <a:p>
            <a:r>
              <a:rPr lang="ja-JP" altLang="en-US" sz="1400" dirty="0" smtClean="0"/>
              <a:t>スクロールすることで過去にさかのぼって</a:t>
            </a:r>
            <a:r>
              <a:rPr lang="ja-JP" altLang="en-US" sz="1400" dirty="0"/>
              <a:t>閲覧できます。</a:t>
            </a:r>
            <a:endParaRPr lang="en-US" altLang="ja-JP" sz="1400" dirty="0"/>
          </a:p>
          <a:p>
            <a:r>
              <a:rPr lang="ja-JP" altLang="en-US" sz="1400" dirty="0"/>
              <a:t>今回</a:t>
            </a:r>
            <a:r>
              <a:rPr lang="ja-JP" altLang="en-US" sz="1400" dirty="0" smtClean="0"/>
              <a:t>はスクロールできないので次</a:t>
            </a:r>
            <a:r>
              <a:rPr lang="ja-JP" altLang="en-US" sz="1400" dirty="0"/>
              <a:t>に進むことで表示します。</a:t>
            </a:r>
          </a:p>
        </p:txBody>
      </p:sp>
      <p:sp>
        <p:nvSpPr>
          <p:cNvPr id="11" name="正方形/長方形 10">
            <a:hlinkClick r:id="rId5" action="ppaction://hlinksldjump"/>
            <a:hlinkHover r:id="" action="ppaction://noaction" highlightClick="1"/>
          </p:cNvPr>
          <p:cNvSpPr/>
          <p:nvPr/>
        </p:nvSpPr>
        <p:spPr>
          <a:xfrm>
            <a:off x="5292080" y="6237312"/>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pic>
        <p:nvPicPr>
          <p:cNvPr id="2050" name="Picture 2" descr="C:\Users\85914\Desktop\0010657_Re_ ＨＭネットデモスライドの作成について（広島県薬務課　上田）（ダウンロードパス送付）\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188640"/>
            <a:ext cx="8477250" cy="477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sp>
        <p:nvSpPr>
          <p:cNvPr id="8" name="正方形/長方形 7">
            <a:hlinkClick r:id="rId4"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9" name="角丸四角形吹き出し 8"/>
          <p:cNvSpPr/>
          <p:nvPr/>
        </p:nvSpPr>
        <p:spPr>
          <a:xfrm>
            <a:off x="82350" y="5373216"/>
            <a:ext cx="7167296" cy="1296144"/>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このように電子お薬手帳情報を確認できます。</a:t>
            </a:r>
            <a:endParaRPr lang="en-US" altLang="ja-JP" sz="1400" dirty="0" smtClean="0"/>
          </a:p>
          <a:p>
            <a:r>
              <a:rPr lang="ja-JP" altLang="en-US" sz="1400" dirty="0" smtClean="0"/>
              <a:t>患者が</a:t>
            </a:r>
            <a:r>
              <a:rPr lang="en-US" altLang="ja-JP" sz="1400" dirty="0" smtClean="0"/>
              <a:t>OTC</a:t>
            </a:r>
            <a:r>
              <a:rPr lang="ja-JP" altLang="en-US" sz="1400" dirty="0" smtClean="0"/>
              <a:t>薬の利用を電子お薬手帳に登録している場合にもこの画面から閲覧できます。この機能の説明は以上ですので，「メニュー</a:t>
            </a:r>
            <a:r>
              <a:rPr lang="ja-JP" altLang="en-US" sz="1400" dirty="0"/>
              <a:t>へ</a:t>
            </a:r>
            <a:r>
              <a:rPr lang="ja-JP" altLang="en-US" sz="1400" dirty="0" smtClean="0"/>
              <a:t>」をクリックして戻ってください。</a:t>
            </a:r>
            <a:endParaRPr lang="en-US" altLang="ja-JP" sz="1400" dirty="0" smtClean="0"/>
          </a:p>
          <a:p>
            <a:endParaRPr lang="ja-JP" altLang="en-US" sz="1400" dirty="0"/>
          </a:p>
        </p:txBody>
      </p:sp>
      <p:sp>
        <p:nvSpPr>
          <p:cNvPr id="10" name="正方形/長方形 9">
            <a:hlinkClick r:id="rId5" action="ppaction://hlinksldjump"/>
            <a:hlinkHover r:id="" action="ppaction://noaction" highlightClick="1"/>
          </p:cNvPr>
          <p:cNvSpPr/>
          <p:nvPr/>
        </p:nvSpPr>
        <p:spPr>
          <a:xfrm>
            <a:off x="5292080" y="6237312"/>
            <a:ext cx="1728192" cy="388977"/>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メニューへ</a:t>
            </a:r>
            <a:endParaRPr kumimoji="1" lang="ja-JP" altLang="en-US" b="1" dirty="0">
              <a:solidFill>
                <a:schemeClr val="tx1"/>
              </a:solidFill>
            </a:endParaRPr>
          </a:p>
        </p:txBody>
      </p:sp>
      <p:pic>
        <p:nvPicPr>
          <p:cNvPr id="3074" name="Picture 2" descr="C:\Users\85914\Desktop\0010657_Re_ ＨＭネットデモスライドの作成について（広島県薬務課　上田）（ダウンロードパス送付）\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188640"/>
            <a:ext cx="8477250" cy="477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4098" name="Picture 2" descr="C:\Users\uedakentan\Desktop\新しいフォルダ\01\01-0-1.png"/>
          <p:cNvPicPr>
            <a:picLocks noChangeAspect="1" noChangeArrowheads="1"/>
          </p:cNvPicPr>
          <p:nvPr/>
        </p:nvPicPr>
        <p:blipFill>
          <a:blip r:embed="rId4" cstate="print"/>
          <a:srcRect b="5704"/>
          <a:stretch>
            <a:fillRect/>
          </a:stretch>
        </p:blipFill>
        <p:spPr bwMode="auto">
          <a:xfrm>
            <a:off x="323488" y="293149"/>
            <a:ext cx="8458429" cy="4484288"/>
          </a:xfrm>
          <a:prstGeom prst="rect">
            <a:avLst/>
          </a:prstGeom>
          <a:noFill/>
          <a:ln>
            <a:solidFill>
              <a:schemeClr val="tx1">
                <a:lumMod val="85000"/>
                <a:lumOff val="15000"/>
              </a:schemeClr>
            </a:solidFill>
          </a:ln>
        </p:spPr>
      </p:pic>
      <p:pic>
        <p:nvPicPr>
          <p:cNvPr id="4" name="Picture 3" descr="C:\Users\uedakentan\Desktop\新しいフォルダ\01\01-0.png">
            <a:hlinkClick r:id="rId5" action="ppaction://hlinksldjump"/>
            <a:hlinkHover r:id="" action="ppaction://noaction" highlightClick="1"/>
          </p:cNvPr>
          <p:cNvPicPr>
            <a:picLocks noChangeAspect="1" noChangeArrowheads="1"/>
          </p:cNvPicPr>
          <p:nvPr/>
        </p:nvPicPr>
        <p:blipFill>
          <a:blip r:embed="rId6" cstate="print"/>
          <a:srcRect l="83281" t="3581" b="86142"/>
          <a:stretch>
            <a:fillRect/>
          </a:stretch>
        </p:blipFill>
        <p:spPr bwMode="auto">
          <a:xfrm>
            <a:off x="7334259" y="476672"/>
            <a:ext cx="1414205" cy="488731"/>
          </a:xfrm>
          <a:prstGeom prst="rect">
            <a:avLst/>
          </a:prstGeom>
          <a:noFill/>
          <a:ln>
            <a:noFill/>
          </a:ln>
        </p:spPr>
      </p:pic>
      <p:pic>
        <p:nvPicPr>
          <p:cNvPr id="5" name="Picture 2" descr="C:\Users\uedakentan\Desktop\新しいフォルダ\01\01-0-1.png">
            <a:hlinkClick r:id="rId7" action="ppaction://hlinksldjump"/>
            <a:hlinkHover r:id="" action="ppaction://noaction" highlightClick="1"/>
          </p:cNvPr>
          <p:cNvPicPr>
            <a:picLocks noChangeAspect="1" noChangeArrowheads="1"/>
          </p:cNvPicPr>
          <p:nvPr/>
        </p:nvPicPr>
        <p:blipFill>
          <a:blip r:embed="rId4" cstate="print"/>
          <a:srcRect l="41714" t="84795" r="39557" b="5704"/>
          <a:stretch>
            <a:fillRect/>
          </a:stretch>
        </p:blipFill>
        <p:spPr bwMode="auto">
          <a:xfrm>
            <a:off x="3838721" y="4315499"/>
            <a:ext cx="1584176" cy="451840"/>
          </a:xfrm>
          <a:prstGeom prst="rect">
            <a:avLst/>
          </a:prstGeom>
          <a:noFill/>
          <a:ln>
            <a:noFill/>
          </a:ln>
        </p:spPr>
      </p:pic>
      <p:pic>
        <p:nvPicPr>
          <p:cNvPr id="6" name="Picture 2" descr="C:\Users\uedakentan\Desktop\新しいフォルダ\01\01-0-1.png">
            <a:hlinkClick r:id="rId7" action="ppaction://hlinksldjump"/>
            <a:hlinkHover r:id="" action="ppaction://noaction" highlightClick="1"/>
          </p:cNvPr>
          <p:cNvPicPr>
            <a:picLocks noChangeAspect="1" noChangeArrowheads="1"/>
          </p:cNvPicPr>
          <p:nvPr/>
        </p:nvPicPr>
        <p:blipFill>
          <a:blip r:embed="rId4" cstate="print"/>
          <a:srcRect l="80858" t="62571" r="12246" b="14886"/>
          <a:stretch>
            <a:fillRect/>
          </a:stretch>
        </p:blipFill>
        <p:spPr bwMode="auto">
          <a:xfrm>
            <a:off x="7164288" y="3293049"/>
            <a:ext cx="583324" cy="1072055"/>
          </a:xfrm>
          <a:prstGeom prst="rect">
            <a:avLst/>
          </a:prstGeom>
          <a:noFill/>
          <a:ln>
            <a:noFill/>
          </a:ln>
        </p:spPr>
      </p:pic>
      <p:sp>
        <p:nvSpPr>
          <p:cNvPr id="7" name="正方形/長方形 6">
            <a:hlinkClick r:id="rId8"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8" name="角丸四角形吹き出し 7"/>
          <p:cNvSpPr/>
          <p:nvPr/>
        </p:nvSpPr>
        <p:spPr>
          <a:xfrm>
            <a:off x="107503" y="5697252"/>
            <a:ext cx="5040561"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氏名を</a:t>
            </a:r>
            <a:r>
              <a:rPr lang="ja-JP" altLang="en-US" sz="1400" dirty="0" smtClean="0"/>
              <a:t>入力したら次に進みます</a:t>
            </a:r>
            <a:endParaRPr lang="en-US" altLang="ja-JP" sz="1400" dirty="0" smtClean="0"/>
          </a:p>
          <a:p>
            <a:r>
              <a:rPr lang="ja-JP" altLang="en-US" sz="1400" dirty="0" smtClean="0"/>
              <a:t>（画面中央下寄りのアイコンをクリックしてください</a:t>
            </a:r>
            <a:r>
              <a:rPr lang="ja-JP" altLang="en-US" sz="14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5122" name="Picture 2" descr="C:\Users\uedakentan\Desktop\新しいフォルダ\01\01-1.png"/>
          <p:cNvPicPr>
            <a:picLocks noChangeAspect="1" noChangeArrowheads="1"/>
          </p:cNvPicPr>
          <p:nvPr/>
        </p:nvPicPr>
        <p:blipFill>
          <a:blip r:embed="rId4" cstate="print"/>
          <a:srcRect b="5704"/>
          <a:stretch>
            <a:fillRect/>
          </a:stretch>
        </p:blipFill>
        <p:spPr bwMode="auto">
          <a:xfrm>
            <a:off x="276970" y="273946"/>
            <a:ext cx="8458429" cy="4484288"/>
          </a:xfrm>
          <a:prstGeom prst="rect">
            <a:avLst/>
          </a:prstGeom>
          <a:noFill/>
          <a:ln>
            <a:solidFill>
              <a:schemeClr val="tx1">
                <a:lumMod val="85000"/>
                <a:lumOff val="15000"/>
              </a:schemeClr>
            </a:solidFill>
          </a:ln>
        </p:spPr>
      </p:pic>
      <p:pic>
        <p:nvPicPr>
          <p:cNvPr id="4" name="Picture 3" descr="C:\Users\uedakentan\Desktop\新しいフォルダ\01\01-0.png">
            <a:hlinkClick r:id="rId5" action="ppaction://hlinksldjump"/>
            <a:hlinkHover r:id="" action="ppaction://noaction" highlightClick="1"/>
          </p:cNvPr>
          <p:cNvPicPr>
            <a:picLocks noChangeAspect="1" noChangeArrowheads="1"/>
          </p:cNvPicPr>
          <p:nvPr/>
        </p:nvPicPr>
        <p:blipFill>
          <a:blip r:embed="rId6" cstate="print"/>
          <a:srcRect l="83281" t="3581" b="86142"/>
          <a:stretch>
            <a:fillRect/>
          </a:stretch>
        </p:blipFill>
        <p:spPr bwMode="auto">
          <a:xfrm>
            <a:off x="7298633" y="429171"/>
            <a:ext cx="1414205" cy="488731"/>
          </a:xfrm>
          <a:prstGeom prst="rect">
            <a:avLst/>
          </a:prstGeom>
          <a:noFill/>
          <a:ln>
            <a:noFill/>
          </a:ln>
        </p:spPr>
      </p:pic>
      <p:sp>
        <p:nvSpPr>
          <p:cNvPr id="6" name="正方形/長方形 5"/>
          <p:cNvSpPr/>
          <p:nvPr/>
        </p:nvSpPr>
        <p:spPr>
          <a:xfrm rot="19778856">
            <a:off x="4121950" y="4351823"/>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7" name="正方形/長方形 6">
            <a:hlinkClick r:id="rId7"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8" name="角丸四角形吹き出し 7"/>
          <p:cNvSpPr/>
          <p:nvPr/>
        </p:nvSpPr>
        <p:spPr>
          <a:xfrm>
            <a:off x="107503" y="5697252"/>
            <a:ext cx="7143397"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生年月日を入力</a:t>
            </a:r>
            <a:r>
              <a:rPr lang="ja-JP" altLang="en-US" sz="1400" dirty="0" smtClean="0"/>
              <a:t>します</a:t>
            </a:r>
            <a:endParaRPr lang="en-US" altLang="ja-JP" sz="1400" dirty="0" smtClean="0"/>
          </a:p>
          <a:p>
            <a:r>
              <a:rPr lang="ja-JP" altLang="en-US" sz="1400" dirty="0" smtClean="0"/>
              <a:t>（</a:t>
            </a:r>
            <a:r>
              <a:rPr lang="ja-JP" altLang="en-US" sz="1400" dirty="0"/>
              <a:t>今回はデモなので入力できません。</a:t>
            </a:r>
            <a:endParaRPr lang="en-US" altLang="ja-JP" sz="1400" dirty="0"/>
          </a:p>
          <a:p>
            <a:r>
              <a:rPr lang="ja-JP" altLang="en-US" sz="1400" dirty="0" smtClean="0"/>
              <a:t>右のアイコンをクリックして次</a:t>
            </a:r>
            <a:r>
              <a:rPr lang="ja-JP" altLang="en-US" sz="1400" dirty="0"/>
              <a:t>のページに移動してください）</a:t>
            </a:r>
          </a:p>
        </p:txBody>
      </p:sp>
      <p:sp>
        <p:nvSpPr>
          <p:cNvPr id="9" name="正方形/長方形 8">
            <a:hlinkClick r:id="rId8" action="ppaction://hlinksldjump"/>
            <a:hlinkHover r:id="" action="ppaction://noaction" highlightClick="1"/>
          </p:cNvPr>
          <p:cNvSpPr/>
          <p:nvPr/>
        </p:nvSpPr>
        <p:spPr>
          <a:xfrm>
            <a:off x="5436096" y="6093296"/>
            <a:ext cx="1728192" cy="388977"/>
          </a:xfrm>
          <a:prstGeom prst="rect">
            <a:avLst/>
          </a:prstGeom>
          <a:solidFill>
            <a:schemeClr val="accent3"/>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次ページへ</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6146" name="Picture 2" descr="C:\Users\uedakentan\Desktop\新しいフォルダ\01\01-1-1.png"/>
          <p:cNvPicPr>
            <a:picLocks noChangeAspect="1" noChangeArrowheads="1"/>
          </p:cNvPicPr>
          <p:nvPr/>
        </p:nvPicPr>
        <p:blipFill>
          <a:blip r:embed="rId4" cstate="print"/>
          <a:srcRect b="5704"/>
          <a:stretch>
            <a:fillRect/>
          </a:stretch>
        </p:blipFill>
        <p:spPr bwMode="auto">
          <a:xfrm>
            <a:off x="273027" y="259995"/>
            <a:ext cx="8458429" cy="4484288"/>
          </a:xfrm>
          <a:prstGeom prst="rect">
            <a:avLst/>
          </a:prstGeom>
          <a:noFill/>
          <a:ln>
            <a:solidFill>
              <a:schemeClr val="tx1">
                <a:lumMod val="85000"/>
                <a:lumOff val="15000"/>
              </a:schemeClr>
            </a:solidFill>
          </a:ln>
        </p:spPr>
      </p:pic>
      <p:pic>
        <p:nvPicPr>
          <p:cNvPr id="4" name="Picture 3" descr="C:\Users\uedakentan\Desktop\新しいフォルダ\01\01-0.png">
            <a:hlinkClick r:id="rId5" action="ppaction://hlinksldjump"/>
            <a:hlinkHover r:id="" action="ppaction://noaction" highlightClick="1"/>
          </p:cNvPr>
          <p:cNvPicPr>
            <a:picLocks noChangeAspect="1" noChangeArrowheads="1"/>
          </p:cNvPicPr>
          <p:nvPr/>
        </p:nvPicPr>
        <p:blipFill>
          <a:blip r:embed="rId6" cstate="print"/>
          <a:srcRect l="83281" t="3581" b="86142"/>
          <a:stretch>
            <a:fillRect/>
          </a:stretch>
        </p:blipFill>
        <p:spPr bwMode="auto">
          <a:xfrm>
            <a:off x="7296428" y="440290"/>
            <a:ext cx="1414205" cy="488731"/>
          </a:xfrm>
          <a:prstGeom prst="rect">
            <a:avLst/>
          </a:prstGeom>
          <a:noFill/>
          <a:ln>
            <a:noFill/>
          </a:ln>
        </p:spPr>
      </p:pic>
      <p:pic>
        <p:nvPicPr>
          <p:cNvPr id="5" name="Picture 2" descr="C:\Users\uedakentan\Desktop\新しいフォルダ\01\01-0-1.png">
            <a:hlinkClick r:id="rId7" action="ppaction://hlinksldjump"/>
            <a:hlinkHover r:id="" action="ppaction://noaction" highlightClick="1"/>
          </p:cNvPr>
          <p:cNvPicPr>
            <a:picLocks noChangeAspect="1" noChangeArrowheads="1"/>
          </p:cNvPicPr>
          <p:nvPr/>
        </p:nvPicPr>
        <p:blipFill>
          <a:blip r:embed="rId8" cstate="print"/>
          <a:srcRect l="41714" t="84795" r="39557" b="5704"/>
          <a:stretch>
            <a:fillRect/>
          </a:stretch>
        </p:blipFill>
        <p:spPr bwMode="auto">
          <a:xfrm>
            <a:off x="3779912" y="4293096"/>
            <a:ext cx="1584176" cy="451840"/>
          </a:xfrm>
          <a:prstGeom prst="rect">
            <a:avLst/>
          </a:prstGeom>
          <a:noFill/>
          <a:ln>
            <a:noFill/>
          </a:ln>
        </p:spPr>
      </p:pic>
      <p:sp>
        <p:nvSpPr>
          <p:cNvPr id="6" name="正方形/長方形 5">
            <a:hlinkClick r:id="rId9"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7" name="角丸四角形吹き出し 6"/>
          <p:cNvSpPr/>
          <p:nvPr/>
        </p:nvSpPr>
        <p:spPr>
          <a:xfrm>
            <a:off x="107503" y="5697252"/>
            <a:ext cx="5040561"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t>生年月日</a:t>
            </a:r>
            <a:r>
              <a:rPr lang="ja-JP" altLang="en-US" sz="1400" dirty="0" smtClean="0"/>
              <a:t>を入力したら次に進みます</a:t>
            </a:r>
            <a:endParaRPr lang="en-US" altLang="ja-JP" sz="1400" dirty="0" smtClean="0"/>
          </a:p>
          <a:p>
            <a:r>
              <a:rPr lang="ja-JP" altLang="en-US" sz="1400" dirty="0" smtClean="0"/>
              <a:t>（画面中央下寄りのアイコンをクリックしてください</a:t>
            </a:r>
            <a:r>
              <a:rPr lang="ja-JP" altLang="en-US" sz="14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40962" name="Picture 2" descr="C:\Users\uedakentan\Desktop\新しいフォルダ\01\01-2.png"/>
          <p:cNvPicPr>
            <a:picLocks noChangeAspect="1" noChangeArrowheads="1"/>
          </p:cNvPicPr>
          <p:nvPr/>
        </p:nvPicPr>
        <p:blipFill>
          <a:blip r:embed="rId4" cstate="print"/>
          <a:srcRect b="5704"/>
          <a:stretch>
            <a:fillRect/>
          </a:stretch>
        </p:blipFill>
        <p:spPr bwMode="auto">
          <a:xfrm>
            <a:off x="342785" y="260648"/>
            <a:ext cx="8458429" cy="4484288"/>
          </a:xfrm>
          <a:prstGeom prst="rect">
            <a:avLst/>
          </a:prstGeom>
          <a:noFill/>
          <a:ln>
            <a:solidFill>
              <a:schemeClr val="tx1">
                <a:lumMod val="85000"/>
                <a:lumOff val="15000"/>
              </a:schemeClr>
            </a:solidFill>
          </a:ln>
        </p:spPr>
      </p:pic>
      <p:pic>
        <p:nvPicPr>
          <p:cNvPr id="5" name="Picture 2" descr="C:\Users\uedakentan\Desktop\新しいフォルダ\01\01-0-1.png"/>
          <p:cNvPicPr>
            <a:picLocks noChangeAspect="1" noChangeArrowheads="1"/>
          </p:cNvPicPr>
          <p:nvPr/>
        </p:nvPicPr>
        <p:blipFill>
          <a:blip r:embed="rId5" cstate="print"/>
          <a:srcRect l="41714" t="84795" r="39557" b="5704"/>
          <a:stretch>
            <a:fillRect/>
          </a:stretch>
        </p:blipFill>
        <p:spPr bwMode="auto">
          <a:xfrm>
            <a:off x="3851920" y="4293096"/>
            <a:ext cx="1584176" cy="451840"/>
          </a:xfrm>
          <a:prstGeom prst="rect">
            <a:avLst/>
          </a:prstGeom>
          <a:noFill/>
          <a:ln>
            <a:noFill/>
          </a:ln>
        </p:spPr>
      </p:pic>
      <p:pic>
        <p:nvPicPr>
          <p:cNvPr id="6" name="Picture 3" descr="C:\Users\uedakentan\Desktop\新しいフォルダ\01\01-0.png">
            <a:hlinkClick r:id="rId6" action="ppaction://hlinksldjump"/>
            <a:hlinkHover r:id="" action="ppaction://noaction" highlightClick="1"/>
          </p:cNvPr>
          <p:cNvPicPr>
            <a:picLocks noChangeAspect="1" noChangeArrowheads="1"/>
          </p:cNvPicPr>
          <p:nvPr/>
        </p:nvPicPr>
        <p:blipFill>
          <a:blip r:embed="rId7" cstate="print"/>
          <a:srcRect l="83281" t="3581" b="86142"/>
          <a:stretch>
            <a:fillRect/>
          </a:stretch>
        </p:blipFill>
        <p:spPr bwMode="auto">
          <a:xfrm>
            <a:off x="7308304" y="404664"/>
            <a:ext cx="1414205" cy="488731"/>
          </a:xfrm>
          <a:prstGeom prst="rect">
            <a:avLst/>
          </a:prstGeom>
          <a:noFill/>
          <a:ln>
            <a:noFill/>
          </a:ln>
        </p:spPr>
      </p:pic>
      <p:pic>
        <p:nvPicPr>
          <p:cNvPr id="7" name="Picture 2" descr="C:\Users\uedakentan\Desktop\新しいフォルダ\01\01-2.png">
            <a:hlinkClick r:id="rId8" action="ppaction://hlinksldjump"/>
            <a:hlinkHover r:id="" action="ppaction://noaction" highlightClick="1"/>
          </p:cNvPr>
          <p:cNvPicPr>
            <a:picLocks noChangeAspect="1" noChangeArrowheads="1"/>
          </p:cNvPicPr>
          <p:nvPr/>
        </p:nvPicPr>
        <p:blipFill>
          <a:blip r:embed="rId4" cstate="print"/>
          <a:srcRect l="18190" t="21151" r="49751" b="54980"/>
          <a:stretch>
            <a:fillRect/>
          </a:stretch>
        </p:blipFill>
        <p:spPr bwMode="auto">
          <a:xfrm>
            <a:off x="1860331" y="1268760"/>
            <a:ext cx="2711669" cy="1135117"/>
          </a:xfrm>
          <a:prstGeom prst="rect">
            <a:avLst/>
          </a:prstGeom>
          <a:noFill/>
          <a:ln>
            <a:noFill/>
          </a:ln>
        </p:spPr>
      </p:pic>
      <p:pic>
        <p:nvPicPr>
          <p:cNvPr id="8" name="Picture 2" descr="C:\Users\uedakentan\Desktop\新しいフォルダ\01\01-2.png">
            <a:hlinkClick r:id="rId9" action="ppaction://hlinksldjump"/>
            <a:hlinkHover r:id="" action="ppaction://noaction" highlightClick="1"/>
          </p:cNvPr>
          <p:cNvPicPr>
            <a:picLocks noChangeAspect="1" noChangeArrowheads="1"/>
          </p:cNvPicPr>
          <p:nvPr/>
        </p:nvPicPr>
        <p:blipFill>
          <a:blip r:embed="rId4" cstate="print"/>
          <a:srcRect l="50062" t="20488" r="17749" b="54648"/>
          <a:stretch>
            <a:fillRect/>
          </a:stretch>
        </p:blipFill>
        <p:spPr bwMode="auto">
          <a:xfrm>
            <a:off x="4572000" y="1238475"/>
            <a:ext cx="2722665" cy="1182413"/>
          </a:xfrm>
          <a:prstGeom prst="rect">
            <a:avLst/>
          </a:prstGeom>
          <a:noFill/>
          <a:ln>
            <a:noFill/>
          </a:ln>
        </p:spPr>
      </p:pic>
      <p:sp>
        <p:nvSpPr>
          <p:cNvPr id="9" name="正方形/長方形 8"/>
          <p:cNvSpPr/>
          <p:nvPr/>
        </p:nvSpPr>
        <p:spPr>
          <a:xfrm rot="19778856">
            <a:off x="4121950" y="4351823"/>
            <a:ext cx="90010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工事中</a:t>
            </a:r>
            <a:endParaRPr kumimoji="1" lang="ja-JP" altLang="en-US" sz="1400" b="1" dirty="0">
              <a:solidFill>
                <a:schemeClr val="tx1"/>
              </a:solidFill>
            </a:endParaRPr>
          </a:p>
        </p:txBody>
      </p:sp>
      <p:sp>
        <p:nvSpPr>
          <p:cNvPr id="10" name="正方形/長方形 9">
            <a:hlinkClick r:id="rId10"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
        <p:nvSpPr>
          <p:cNvPr id="11" name="角丸四角形吹き出し 10"/>
          <p:cNvSpPr/>
          <p:nvPr/>
        </p:nvSpPr>
        <p:spPr>
          <a:xfrm>
            <a:off x="107503" y="5697252"/>
            <a:ext cx="7143397" cy="972108"/>
          </a:xfrm>
          <a:prstGeom prst="wedgeRoundRectCallout">
            <a:avLst>
              <a:gd name="adj1" fmla="val -47126"/>
              <a:gd name="adj2" fmla="val 5578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smtClean="0"/>
              <a:t>性別を選択します</a:t>
            </a:r>
            <a:endParaRPr lang="en-US" altLang="ja-JP" sz="1400" dirty="0" smtClean="0"/>
          </a:p>
          <a:p>
            <a:r>
              <a:rPr lang="ja-JP" altLang="en-US" sz="1400" dirty="0" smtClean="0"/>
              <a:t>（</a:t>
            </a:r>
            <a:r>
              <a:rPr lang="ja-JP" altLang="en-US" sz="1400" dirty="0"/>
              <a:t>今回</a:t>
            </a:r>
            <a:r>
              <a:rPr lang="ja-JP" altLang="en-US" sz="1400" dirty="0" smtClean="0"/>
              <a:t>は男性・女性どちらでも選択できます。アイコンをクリックしてください）</a:t>
            </a:r>
            <a:endParaRPr lang="ja-JP"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edakentan\Desktop\新しいフォルダ\computer_laptop_note_zabut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0628" y="-171400"/>
            <a:ext cx="11305256" cy="6552728"/>
          </a:xfrm>
          <a:prstGeom prst="rect">
            <a:avLst/>
          </a:prstGeom>
          <a:noFill/>
        </p:spPr>
      </p:pic>
      <p:pic>
        <p:nvPicPr>
          <p:cNvPr id="7170" name="Picture 2" descr="C:\Users\uedakentan\Desktop\新しいフォルダ\01\01-2-e.png"/>
          <p:cNvPicPr>
            <a:picLocks noChangeAspect="1" noChangeArrowheads="1"/>
          </p:cNvPicPr>
          <p:nvPr/>
        </p:nvPicPr>
        <p:blipFill>
          <a:blip r:embed="rId4" cstate="print"/>
          <a:srcRect b="5704"/>
          <a:stretch>
            <a:fillRect/>
          </a:stretch>
        </p:blipFill>
        <p:spPr bwMode="auto">
          <a:xfrm>
            <a:off x="334090" y="243448"/>
            <a:ext cx="8458429" cy="4484288"/>
          </a:xfrm>
          <a:prstGeom prst="rect">
            <a:avLst/>
          </a:prstGeom>
          <a:noFill/>
          <a:ln>
            <a:solidFill>
              <a:schemeClr val="tx1">
                <a:lumMod val="85000"/>
                <a:lumOff val="15000"/>
              </a:schemeClr>
            </a:solidFill>
          </a:ln>
        </p:spPr>
      </p:pic>
      <p:pic>
        <p:nvPicPr>
          <p:cNvPr id="4" name="Picture 2" descr="C:\Users\uedakentan\Desktop\新しいフォルダ\01\01-2-e.png"/>
          <p:cNvPicPr>
            <a:picLocks noChangeAspect="1" noChangeArrowheads="1"/>
          </p:cNvPicPr>
          <p:nvPr/>
        </p:nvPicPr>
        <p:blipFill>
          <a:blip r:embed="rId4" cstate="print"/>
          <a:srcRect l="51490" t="54511" r="40636" b="37940"/>
          <a:stretch>
            <a:fillRect/>
          </a:stretch>
        </p:blipFill>
        <p:spPr bwMode="auto">
          <a:xfrm>
            <a:off x="4698565" y="2833540"/>
            <a:ext cx="665964" cy="358977"/>
          </a:xfrm>
          <a:prstGeom prst="rect">
            <a:avLst/>
          </a:prstGeom>
          <a:noFill/>
          <a:ln>
            <a:noFill/>
          </a:ln>
        </p:spPr>
      </p:pic>
      <p:pic>
        <p:nvPicPr>
          <p:cNvPr id="5" name="Picture 2" descr="C:\Users\uedakentan\Desktop\新しいフォルダ\01\01-2-e.png"/>
          <p:cNvPicPr>
            <a:picLocks noChangeAspect="1" noChangeArrowheads="1"/>
          </p:cNvPicPr>
          <p:nvPr/>
        </p:nvPicPr>
        <p:blipFill>
          <a:blip r:embed="rId4" cstate="print"/>
          <a:srcRect l="55111" t="38040" r="40632" b="57417"/>
          <a:stretch>
            <a:fillRect/>
          </a:stretch>
        </p:blipFill>
        <p:spPr bwMode="auto">
          <a:xfrm>
            <a:off x="5018128" y="2047391"/>
            <a:ext cx="360040" cy="216024"/>
          </a:xfrm>
          <a:prstGeom prst="rect">
            <a:avLst/>
          </a:prstGeom>
          <a:noFill/>
          <a:ln>
            <a:noFill/>
          </a:ln>
        </p:spPr>
      </p:pic>
      <p:pic>
        <p:nvPicPr>
          <p:cNvPr id="6" name="Picture 3" descr="C:\Users\uedakentan\Desktop\新しいフォルダ\01\01-0.png"/>
          <p:cNvPicPr>
            <a:picLocks noChangeAspect="1" noChangeArrowheads="1"/>
          </p:cNvPicPr>
          <p:nvPr/>
        </p:nvPicPr>
        <p:blipFill>
          <a:blip r:embed="rId5" cstate="print"/>
          <a:srcRect l="83281" t="3581" b="86142"/>
          <a:stretch>
            <a:fillRect/>
          </a:stretch>
        </p:blipFill>
        <p:spPr bwMode="auto">
          <a:xfrm>
            <a:off x="7334259" y="404664"/>
            <a:ext cx="1414205" cy="488731"/>
          </a:xfrm>
          <a:prstGeom prst="rect">
            <a:avLst/>
          </a:prstGeom>
          <a:noFill/>
          <a:ln>
            <a:noFill/>
          </a:ln>
        </p:spPr>
      </p:pic>
      <p:sp>
        <p:nvSpPr>
          <p:cNvPr id="7" name="正方形/長方形 6">
            <a:hlinkClick r:id="rId6" action="ppaction://hlinksldjump"/>
            <a:hlinkHover r:id="" action="ppaction://noaction" highlightClick="1"/>
          </p:cNvPr>
          <p:cNvSpPr/>
          <p:nvPr/>
        </p:nvSpPr>
        <p:spPr>
          <a:xfrm>
            <a:off x="7308304" y="6388636"/>
            <a:ext cx="1728192" cy="388977"/>
          </a:xfrm>
          <a:prstGeom prst="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chemeClr val="tx1"/>
                </a:solidFill>
              </a:rPr>
              <a:t>トップに戻る</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2622</TotalTime>
  <Words>1852</Words>
  <Application>Microsoft Office PowerPoint</Application>
  <PresentationFormat>画面に合わせる (4:3)</PresentationFormat>
  <Paragraphs>243</Paragraphs>
  <Slides>42</Slides>
  <Notes>42</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ue</dc:creator>
  <cp:lastModifiedBy>広島県</cp:lastModifiedBy>
  <cp:revision>74</cp:revision>
  <dcterms:created xsi:type="dcterms:W3CDTF">2019-06-09T00:54:38Z</dcterms:created>
  <dcterms:modified xsi:type="dcterms:W3CDTF">2019-07-16T06:23:33Z</dcterms:modified>
</cp:coreProperties>
</file>