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601200" cy="128016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awa" initials="m" lastIdx="1" clrIdx="0">
    <p:extLst>
      <p:ext uri="{19B8F6BF-5375-455C-9EA6-DF929625EA0E}">
        <p15:presenceInfo xmlns:p15="http://schemas.microsoft.com/office/powerpoint/2012/main" userId="mikaw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E5E1"/>
    <a:srgbClr val="92D2C4"/>
    <a:srgbClr val="28A19A"/>
    <a:srgbClr val="AADAD7"/>
    <a:srgbClr val="39BDCF"/>
    <a:srgbClr val="31CFD7"/>
    <a:srgbClr val="FF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30" autoAdjust="0"/>
    <p:restoredTop sz="94660"/>
  </p:normalViewPr>
  <p:slideViewPr>
    <p:cSldViewPr snapToGrid="0">
      <p:cViewPr>
        <p:scale>
          <a:sx n="100" d="100"/>
          <a:sy n="100" d="100"/>
        </p:scale>
        <p:origin x="150" y="-2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9A229-E075-4F73-997B-26303E898243}" type="datetimeFigureOut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D873F-F840-4122-9DD0-00A60B534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491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D873F-F840-4122-9DD0-00A60B53454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682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CA95-676B-4069-8EC5-ADA2DD2DBF12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118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B4E1-5AAA-4A5E-B4F4-28251B646AEE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285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EAE30-BF26-404B-9900-096B07A5F329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15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0C16-2D63-4502-9B05-C9BE6D691879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14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7534C-01BC-4B6F-9F1B-E668F0145796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40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29C4A-81A5-425E-BBC2-241D64F5CCF0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79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275BD-C342-4B2D-86B4-57C25DA704D5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18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13A6E-38D2-4C9C-B4BC-97249B94877B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953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7C50-5A29-4B0A-B13F-23049920E5D5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90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6EDB0-A13E-43A3-ACA9-8478FAC037EA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149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6845-1F35-4DB3-BEAE-D83DD7EB82F1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88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D29C5-8736-4F45-A034-5A1E7053B1FC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FC735-FF9F-41B8-BB2F-8FE020AF19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47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就職/転職/キャリアの悩み・相談・アドバイス(2ページ) | タイムチケット">
            <a:extLst>
              <a:ext uri="{FF2B5EF4-FFF2-40B4-BE49-F238E27FC236}">
                <a16:creationId xmlns:a16="http://schemas.microsoft.com/office/drawing/2014/main" id="{3E577CEC-8BBB-24F0-6C53-C13C562B43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4" t="20871" r="4567" b="15758"/>
          <a:stretch/>
        </p:blipFill>
        <p:spPr bwMode="auto">
          <a:xfrm>
            <a:off x="762918" y="10676938"/>
            <a:ext cx="3024441" cy="1995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867112AD-2553-21E4-A04A-1EC483EA6AFC}"/>
              </a:ext>
            </a:extLst>
          </p:cNvPr>
          <p:cNvSpPr/>
          <p:nvPr/>
        </p:nvSpPr>
        <p:spPr>
          <a:xfrm>
            <a:off x="649450" y="9617059"/>
            <a:ext cx="8559088" cy="810483"/>
          </a:xfrm>
          <a:prstGeom prst="rect">
            <a:avLst/>
          </a:prstGeom>
          <a:solidFill>
            <a:srgbClr val="28A1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2854BCD-46FD-0A9F-86DB-91F3B414233F}"/>
              </a:ext>
            </a:extLst>
          </p:cNvPr>
          <p:cNvSpPr/>
          <p:nvPr/>
        </p:nvSpPr>
        <p:spPr>
          <a:xfrm>
            <a:off x="629608" y="6005050"/>
            <a:ext cx="2516054" cy="3354266"/>
          </a:xfrm>
          <a:prstGeom prst="roundRect">
            <a:avLst/>
          </a:prstGeom>
          <a:solidFill>
            <a:srgbClr val="C3E5E1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32" name="Picture 8" descr="フリー画像　健康 に対する画像結果">
            <a:extLst>
              <a:ext uri="{FF2B5EF4-FFF2-40B4-BE49-F238E27FC236}">
                <a16:creationId xmlns:a16="http://schemas.microsoft.com/office/drawing/2014/main" id="{4D75D57F-AFA1-36EB-28B0-657A26ACCD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3" b="3708"/>
          <a:stretch/>
        </p:blipFill>
        <p:spPr bwMode="auto">
          <a:xfrm>
            <a:off x="629608" y="537811"/>
            <a:ext cx="8559088" cy="520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DBF2E62-B441-537E-7875-6E9C446828BF}"/>
              </a:ext>
            </a:extLst>
          </p:cNvPr>
          <p:cNvSpPr/>
          <p:nvPr/>
        </p:nvSpPr>
        <p:spPr>
          <a:xfrm>
            <a:off x="1342857" y="1200344"/>
            <a:ext cx="7216645" cy="2713049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5" rIns="72009" bIns="3600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418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1C0E3A0-A589-7E0C-4E0E-0B7960A96FAA}"/>
              </a:ext>
            </a:extLst>
          </p:cNvPr>
          <p:cNvSpPr txBox="1"/>
          <p:nvPr/>
        </p:nvSpPr>
        <p:spPr>
          <a:xfrm>
            <a:off x="2056629" y="2302079"/>
            <a:ext cx="5842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体組成測定会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899CB435-D8E5-0821-79EE-8E9DB873C21A}"/>
              </a:ext>
            </a:extLst>
          </p:cNvPr>
          <p:cNvSpPr/>
          <p:nvPr/>
        </p:nvSpPr>
        <p:spPr>
          <a:xfrm>
            <a:off x="3664967" y="6026324"/>
            <a:ext cx="2516054" cy="3354266"/>
          </a:xfrm>
          <a:prstGeom prst="roundRect">
            <a:avLst/>
          </a:prstGeom>
          <a:solidFill>
            <a:srgbClr val="C3E5E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7A3896ED-755E-1345-AD77-BD0F7428D2F9}"/>
              </a:ext>
            </a:extLst>
          </p:cNvPr>
          <p:cNvSpPr/>
          <p:nvPr/>
        </p:nvSpPr>
        <p:spPr>
          <a:xfrm>
            <a:off x="6641280" y="6026324"/>
            <a:ext cx="2516054" cy="3354266"/>
          </a:xfrm>
          <a:prstGeom prst="roundRect">
            <a:avLst/>
          </a:prstGeom>
          <a:solidFill>
            <a:srgbClr val="C3E5E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矢印: 五方向 13">
            <a:extLst>
              <a:ext uri="{FF2B5EF4-FFF2-40B4-BE49-F238E27FC236}">
                <a16:creationId xmlns:a16="http://schemas.microsoft.com/office/drawing/2014/main" id="{DC30CE9E-BB06-A3B0-CB28-4210371FCFB9}"/>
              </a:ext>
            </a:extLst>
          </p:cNvPr>
          <p:cNvSpPr/>
          <p:nvPr/>
        </p:nvSpPr>
        <p:spPr>
          <a:xfrm>
            <a:off x="3183694" y="7417930"/>
            <a:ext cx="448400" cy="545651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矢印: 五方向 14">
            <a:extLst>
              <a:ext uri="{FF2B5EF4-FFF2-40B4-BE49-F238E27FC236}">
                <a16:creationId xmlns:a16="http://schemas.microsoft.com/office/drawing/2014/main" id="{F2AE9878-EE23-FEAD-AC2D-D57C8D67438A}"/>
              </a:ext>
            </a:extLst>
          </p:cNvPr>
          <p:cNvSpPr/>
          <p:nvPr/>
        </p:nvSpPr>
        <p:spPr>
          <a:xfrm>
            <a:off x="6209561" y="7444012"/>
            <a:ext cx="448400" cy="545651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字幕 2">
            <a:extLst>
              <a:ext uri="{FF2B5EF4-FFF2-40B4-BE49-F238E27FC236}">
                <a16:creationId xmlns:a16="http://schemas.microsoft.com/office/drawing/2014/main" id="{6022E1F5-78FE-9A09-2D39-E84091D2BD05}"/>
              </a:ext>
            </a:extLst>
          </p:cNvPr>
          <p:cNvSpPr txBox="1">
            <a:spLocks/>
          </p:cNvSpPr>
          <p:nvPr/>
        </p:nvSpPr>
        <p:spPr>
          <a:xfrm>
            <a:off x="791922" y="7580136"/>
            <a:ext cx="2212535" cy="1948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100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2D0B182-E4BC-86BD-AB72-6B3097478A3E}"/>
              </a:ext>
            </a:extLst>
          </p:cNvPr>
          <p:cNvSpPr/>
          <p:nvPr/>
        </p:nvSpPr>
        <p:spPr>
          <a:xfrm>
            <a:off x="4054726" y="4236914"/>
            <a:ext cx="4477690" cy="1114764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5" rIns="72009" bIns="3600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418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24234A4-C48B-0637-CF2B-12F8FCF2B50E}"/>
              </a:ext>
            </a:extLst>
          </p:cNvPr>
          <p:cNvSpPr txBox="1"/>
          <p:nvPr/>
        </p:nvSpPr>
        <p:spPr>
          <a:xfrm>
            <a:off x="4157602" y="4451605"/>
            <a:ext cx="4833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毎月第３水曜日開催</a:t>
            </a:r>
          </a:p>
        </p:txBody>
      </p:sp>
      <p:sp>
        <p:nvSpPr>
          <p:cNvPr id="31" name="字幕 2">
            <a:extLst>
              <a:ext uri="{FF2B5EF4-FFF2-40B4-BE49-F238E27FC236}">
                <a16:creationId xmlns:a16="http://schemas.microsoft.com/office/drawing/2014/main" id="{BDCF05A7-5DA2-F534-D2C4-033EED5B1411}"/>
              </a:ext>
            </a:extLst>
          </p:cNvPr>
          <p:cNvSpPr txBox="1">
            <a:spLocks/>
          </p:cNvSpPr>
          <p:nvPr/>
        </p:nvSpPr>
        <p:spPr>
          <a:xfrm>
            <a:off x="667864" y="7242923"/>
            <a:ext cx="2448750" cy="238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/>
              <a:t>筋肉量・内臓脂肪・</a:t>
            </a:r>
            <a:endParaRPr lang="en-US" altLang="ja-JP" sz="1600" dirty="0"/>
          </a:p>
          <a:p>
            <a:pPr algn="l"/>
            <a:r>
              <a:rPr lang="ja-JP" altLang="en-US" sz="1600" dirty="0"/>
              <a:t>基礎代謝など測定。</a:t>
            </a:r>
            <a:endParaRPr lang="en-US" altLang="ja-JP" sz="1600" dirty="0"/>
          </a:p>
          <a:p>
            <a:pPr algn="l"/>
            <a:endParaRPr lang="en-US" altLang="ja-JP" sz="1600" dirty="0"/>
          </a:p>
          <a:p>
            <a:pPr algn="l"/>
            <a:r>
              <a:rPr lang="ja-JP" altLang="en-US" sz="1600" dirty="0"/>
              <a:t>よりよい食事・運動法を</a:t>
            </a:r>
            <a:endParaRPr lang="en-US" altLang="ja-JP" sz="1600" dirty="0"/>
          </a:p>
          <a:p>
            <a:pPr algn="l"/>
            <a:r>
              <a:rPr lang="ja-JP" altLang="en-US" sz="1600" dirty="0"/>
              <a:t>ご提案します。</a:t>
            </a:r>
            <a:endParaRPr lang="en-US" altLang="ja-JP" sz="1600" dirty="0"/>
          </a:p>
        </p:txBody>
      </p:sp>
      <p:sp>
        <p:nvSpPr>
          <p:cNvPr id="32" name="字幕 2">
            <a:extLst>
              <a:ext uri="{FF2B5EF4-FFF2-40B4-BE49-F238E27FC236}">
                <a16:creationId xmlns:a16="http://schemas.microsoft.com/office/drawing/2014/main" id="{9907426A-7523-DAFA-CFE4-557AEB3A69B8}"/>
              </a:ext>
            </a:extLst>
          </p:cNvPr>
          <p:cNvSpPr txBox="1">
            <a:spLocks/>
          </p:cNvSpPr>
          <p:nvPr/>
        </p:nvSpPr>
        <p:spPr>
          <a:xfrm>
            <a:off x="3724430" y="7207208"/>
            <a:ext cx="2516055" cy="238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/>
              <a:t>お渡しする表に　</a:t>
            </a:r>
            <a:endParaRPr lang="en-US" altLang="ja-JP" sz="1600" dirty="0"/>
          </a:p>
          <a:p>
            <a:pPr algn="l"/>
            <a:r>
              <a:rPr lang="ja-JP" altLang="en-US" sz="1600" dirty="0"/>
              <a:t>　・食事・間食</a:t>
            </a:r>
            <a:endParaRPr lang="en-US" altLang="ja-JP" sz="1600" dirty="0"/>
          </a:p>
          <a:p>
            <a:pPr algn="l"/>
            <a:r>
              <a:rPr lang="ja-JP" altLang="en-US" sz="1600" dirty="0"/>
              <a:t>　・運動</a:t>
            </a:r>
            <a:endParaRPr lang="en-US" altLang="ja-JP" sz="1600" dirty="0"/>
          </a:p>
          <a:p>
            <a:pPr algn="l"/>
            <a:r>
              <a:rPr lang="ja-JP" altLang="en-US" sz="1600" dirty="0"/>
              <a:t>　・体重</a:t>
            </a:r>
            <a:endParaRPr lang="en-US" altLang="ja-JP" sz="1600" dirty="0"/>
          </a:p>
          <a:p>
            <a:pPr algn="l"/>
            <a:r>
              <a:rPr lang="ja-JP" altLang="en-US" sz="1600" dirty="0"/>
              <a:t>　を記録してください。</a:t>
            </a:r>
            <a:endParaRPr lang="en-US" altLang="ja-JP" sz="1600" dirty="0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68BB3186-F3D4-07C1-C78E-5B2ED2912397}"/>
              </a:ext>
            </a:extLst>
          </p:cNvPr>
          <p:cNvCxnSpPr>
            <a:cxnSpLocks/>
          </p:cNvCxnSpPr>
          <p:nvPr/>
        </p:nvCxnSpPr>
        <p:spPr>
          <a:xfrm>
            <a:off x="807119" y="8624809"/>
            <a:ext cx="2084628" cy="0"/>
          </a:xfrm>
          <a:prstGeom prst="line">
            <a:avLst/>
          </a:prstGeom>
          <a:ln w="28575" cap="rnd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D1C535CC-F00B-6DAC-7A61-52DAC52DC143}"/>
              </a:ext>
            </a:extLst>
          </p:cNvPr>
          <p:cNvCxnSpPr>
            <a:cxnSpLocks/>
          </p:cNvCxnSpPr>
          <p:nvPr/>
        </p:nvCxnSpPr>
        <p:spPr>
          <a:xfrm>
            <a:off x="807119" y="8989394"/>
            <a:ext cx="621440" cy="0"/>
          </a:xfrm>
          <a:prstGeom prst="line">
            <a:avLst/>
          </a:prstGeom>
          <a:ln w="28575" cap="rnd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楕円 1">
            <a:extLst>
              <a:ext uri="{FF2B5EF4-FFF2-40B4-BE49-F238E27FC236}">
                <a16:creationId xmlns:a16="http://schemas.microsoft.com/office/drawing/2014/main" id="{631A61D6-6C25-6257-452E-13EEB0A09279}"/>
              </a:ext>
            </a:extLst>
          </p:cNvPr>
          <p:cNvSpPr/>
          <p:nvPr/>
        </p:nvSpPr>
        <p:spPr>
          <a:xfrm>
            <a:off x="1431209" y="841653"/>
            <a:ext cx="2293221" cy="153240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E17C2C4-F769-41F3-EB47-E0642FD03438}"/>
              </a:ext>
            </a:extLst>
          </p:cNvPr>
          <p:cNvSpPr txBox="1"/>
          <p:nvPr/>
        </p:nvSpPr>
        <p:spPr>
          <a:xfrm>
            <a:off x="1633276" y="1200345"/>
            <a:ext cx="1889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FF0000"/>
                </a:solidFill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参加無料</a:t>
            </a:r>
            <a:endParaRPr kumimoji="1" lang="en-US" altLang="ja-JP" sz="2800" dirty="0">
              <a:solidFill>
                <a:srgbClr val="FF0000"/>
              </a:solidFill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pPr algn="ctr"/>
            <a:r>
              <a:rPr kumimoji="1" lang="ja-JP" altLang="en-US" sz="2800" dirty="0">
                <a:solidFill>
                  <a:srgbClr val="FF0000"/>
                </a:solidFill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予約制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66DFFE-233A-37E6-B349-B8ECD8B19E06}"/>
              </a:ext>
            </a:extLst>
          </p:cNvPr>
          <p:cNvSpPr txBox="1"/>
          <p:nvPr/>
        </p:nvSpPr>
        <p:spPr>
          <a:xfrm>
            <a:off x="3595205" y="10647270"/>
            <a:ext cx="5677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ここから薬局は「相談できる薬局」です</a:t>
            </a:r>
          </a:p>
        </p:txBody>
      </p:sp>
      <p:sp>
        <p:nvSpPr>
          <p:cNvPr id="23" name="フリーフォーム: 図形 22">
            <a:extLst>
              <a:ext uri="{FF2B5EF4-FFF2-40B4-BE49-F238E27FC236}">
                <a16:creationId xmlns:a16="http://schemas.microsoft.com/office/drawing/2014/main" id="{A1BBCE04-38B7-89BB-42E7-3D3CE8589CE8}"/>
              </a:ext>
            </a:extLst>
          </p:cNvPr>
          <p:cNvSpPr/>
          <p:nvPr/>
        </p:nvSpPr>
        <p:spPr>
          <a:xfrm flipV="1">
            <a:off x="3561769" y="11173080"/>
            <a:ext cx="5561055" cy="45719"/>
          </a:xfrm>
          <a:custGeom>
            <a:avLst/>
            <a:gdLst>
              <a:gd name="connsiteX0" fmla="*/ 0 w 5590498"/>
              <a:gd name="connsiteY0" fmla="*/ 29868 h 88027"/>
              <a:gd name="connsiteX1" fmla="*/ 769257 w 5590498"/>
              <a:gd name="connsiteY1" fmla="*/ 839 h 88027"/>
              <a:gd name="connsiteX2" fmla="*/ 1451429 w 5590498"/>
              <a:gd name="connsiteY2" fmla="*/ 58896 h 88027"/>
              <a:gd name="connsiteX3" fmla="*/ 2365829 w 5590498"/>
              <a:gd name="connsiteY3" fmla="*/ 15353 h 88027"/>
              <a:gd name="connsiteX4" fmla="*/ 3222172 w 5590498"/>
              <a:gd name="connsiteY4" fmla="*/ 58896 h 88027"/>
              <a:gd name="connsiteX5" fmla="*/ 3889829 w 5590498"/>
              <a:gd name="connsiteY5" fmla="*/ 29868 h 88027"/>
              <a:gd name="connsiteX6" fmla="*/ 4760686 w 5590498"/>
              <a:gd name="connsiteY6" fmla="*/ 87925 h 88027"/>
              <a:gd name="connsiteX7" fmla="*/ 5181600 w 5590498"/>
              <a:gd name="connsiteY7" fmla="*/ 44382 h 88027"/>
              <a:gd name="connsiteX8" fmla="*/ 5529943 w 5590498"/>
              <a:gd name="connsiteY8" fmla="*/ 58896 h 88027"/>
              <a:gd name="connsiteX9" fmla="*/ 5588000 w 5590498"/>
              <a:gd name="connsiteY9" fmla="*/ 58896 h 8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90498" h="88027">
                <a:moveTo>
                  <a:pt x="0" y="29868"/>
                </a:moveTo>
                <a:cubicBezTo>
                  <a:pt x="263676" y="12934"/>
                  <a:pt x="527352" y="-3999"/>
                  <a:pt x="769257" y="839"/>
                </a:cubicBezTo>
                <a:cubicBezTo>
                  <a:pt x="1011162" y="5677"/>
                  <a:pt x="1185334" y="56477"/>
                  <a:pt x="1451429" y="58896"/>
                </a:cubicBezTo>
                <a:cubicBezTo>
                  <a:pt x="1717524" y="61315"/>
                  <a:pt x="2070705" y="15353"/>
                  <a:pt x="2365829" y="15353"/>
                </a:cubicBezTo>
                <a:cubicBezTo>
                  <a:pt x="2660953" y="15353"/>
                  <a:pt x="2968172" y="56477"/>
                  <a:pt x="3222172" y="58896"/>
                </a:cubicBezTo>
                <a:cubicBezTo>
                  <a:pt x="3476172" y="61315"/>
                  <a:pt x="3633410" y="25030"/>
                  <a:pt x="3889829" y="29868"/>
                </a:cubicBezTo>
                <a:cubicBezTo>
                  <a:pt x="4146248" y="34706"/>
                  <a:pt x="4545391" y="85506"/>
                  <a:pt x="4760686" y="87925"/>
                </a:cubicBezTo>
                <a:cubicBezTo>
                  <a:pt x="4975981" y="90344"/>
                  <a:pt x="5053391" y="49220"/>
                  <a:pt x="5181600" y="44382"/>
                </a:cubicBezTo>
                <a:lnTo>
                  <a:pt x="5529943" y="58896"/>
                </a:lnTo>
                <a:cubicBezTo>
                  <a:pt x="5597676" y="61315"/>
                  <a:pt x="5592838" y="60105"/>
                  <a:pt x="5588000" y="58896"/>
                </a:cubicBezTo>
              </a:path>
            </a:pathLst>
          </a:custGeom>
          <a:noFill/>
          <a:ln w="120650" cap="rnd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月 27">
            <a:extLst>
              <a:ext uri="{FF2B5EF4-FFF2-40B4-BE49-F238E27FC236}">
                <a16:creationId xmlns:a16="http://schemas.microsoft.com/office/drawing/2014/main" id="{34D278A7-FF82-B3E4-4378-AF2FF7E604C2}"/>
              </a:ext>
            </a:extLst>
          </p:cNvPr>
          <p:cNvSpPr/>
          <p:nvPr/>
        </p:nvSpPr>
        <p:spPr>
          <a:xfrm>
            <a:off x="3811322" y="7537113"/>
            <a:ext cx="305090" cy="1044673"/>
          </a:xfrm>
          <a:prstGeom prst="moon">
            <a:avLst>
              <a:gd name="adj" fmla="val 1830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字幕 2">
            <a:extLst>
              <a:ext uri="{FF2B5EF4-FFF2-40B4-BE49-F238E27FC236}">
                <a16:creationId xmlns:a16="http://schemas.microsoft.com/office/drawing/2014/main" id="{3ECF32A3-49B0-907D-EE84-1F09665705E8}"/>
              </a:ext>
            </a:extLst>
          </p:cNvPr>
          <p:cNvSpPr txBox="1">
            <a:spLocks/>
          </p:cNvSpPr>
          <p:nvPr/>
        </p:nvSpPr>
        <p:spPr>
          <a:xfrm>
            <a:off x="6858358" y="7211784"/>
            <a:ext cx="2255127" cy="2142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/>
              <a:t>記録した表を持って</a:t>
            </a:r>
            <a:endParaRPr lang="en-US" altLang="ja-JP" sz="1600" dirty="0"/>
          </a:p>
          <a:p>
            <a:pPr algn="l"/>
            <a:r>
              <a:rPr lang="ja-JP" altLang="en-US" sz="1600" dirty="0"/>
              <a:t>来局してください。</a:t>
            </a:r>
            <a:endParaRPr lang="en-US" altLang="ja-JP" sz="1600" dirty="0"/>
          </a:p>
          <a:p>
            <a:pPr algn="l"/>
            <a:endParaRPr lang="en-US" altLang="ja-JP" sz="1600" dirty="0"/>
          </a:p>
          <a:p>
            <a:pPr algn="l"/>
            <a:r>
              <a:rPr lang="ja-JP" altLang="en-US" sz="1600" dirty="0"/>
              <a:t>難しかった点など</a:t>
            </a:r>
            <a:endParaRPr lang="en-US" altLang="ja-JP" sz="1600" dirty="0"/>
          </a:p>
          <a:p>
            <a:pPr algn="l"/>
            <a:r>
              <a:rPr lang="ja-JP" altLang="en-US" sz="1600" dirty="0"/>
              <a:t>お気軽にお話ください。</a:t>
            </a:r>
            <a:endParaRPr lang="en-US" altLang="ja-JP" sz="1600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3B25ED1-E054-6086-BDC9-CE6012C50AD8}"/>
              </a:ext>
            </a:extLst>
          </p:cNvPr>
          <p:cNvSpPr txBox="1"/>
          <p:nvPr/>
        </p:nvSpPr>
        <p:spPr>
          <a:xfrm>
            <a:off x="844799" y="9591699"/>
            <a:ext cx="843081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6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ご予約受付中　</a:t>
            </a:r>
            <a:r>
              <a:rPr kumimoji="1" lang="ja-JP" altLang="en-US" sz="26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スタッフにお尋ねください</a:t>
            </a: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20097D01-B83D-422C-8C5A-BD56C5074D44}"/>
              </a:ext>
            </a:extLst>
          </p:cNvPr>
          <p:cNvSpPr/>
          <p:nvPr/>
        </p:nvSpPr>
        <p:spPr>
          <a:xfrm>
            <a:off x="6915599" y="6162835"/>
            <a:ext cx="2011638" cy="81048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8DE4D86-03D1-B7A8-6662-261A674265DB}"/>
              </a:ext>
            </a:extLst>
          </p:cNvPr>
          <p:cNvSpPr txBox="1"/>
          <p:nvPr/>
        </p:nvSpPr>
        <p:spPr>
          <a:xfrm>
            <a:off x="7044597" y="6151729"/>
            <a:ext cx="1753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１か月後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再度、測定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CFFC5053-939B-B2B6-CD4A-3CDD156ED2D9}"/>
              </a:ext>
            </a:extLst>
          </p:cNvPr>
          <p:cNvSpPr/>
          <p:nvPr/>
        </p:nvSpPr>
        <p:spPr>
          <a:xfrm>
            <a:off x="852592" y="6171149"/>
            <a:ext cx="2011638" cy="81048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F1A4510D-C283-2596-0D57-2B2C16DFEBA8}"/>
              </a:ext>
            </a:extLst>
          </p:cNvPr>
          <p:cNvSpPr/>
          <p:nvPr/>
        </p:nvSpPr>
        <p:spPr>
          <a:xfrm>
            <a:off x="3933371" y="6177980"/>
            <a:ext cx="2011638" cy="81048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6DBBA95-A6D5-29B7-1DE9-8AD7ACDBF669}"/>
              </a:ext>
            </a:extLst>
          </p:cNvPr>
          <p:cNvSpPr txBox="1"/>
          <p:nvPr/>
        </p:nvSpPr>
        <p:spPr>
          <a:xfrm>
            <a:off x="4181498" y="6183570"/>
            <a:ext cx="14646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ご自宅で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毎日記録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4DEDDE-1B71-946B-229A-9019615F4813}"/>
              </a:ext>
            </a:extLst>
          </p:cNvPr>
          <p:cNvSpPr txBox="1"/>
          <p:nvPr/>
        </p:nvSpPr>
        <p:spPr>
          <a:xfrm>
            <a:off x="1025523" y="6336394"/>
            <a:ext cx="1895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体組成測定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8A5056-8D20-7A22-8E6F-A04375ADA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55EF-AB82-41D4-9BFE-0CD0C971328B}" type="datetime1">
              <a:rPr kumimoji="1" lang="ja-JP" altLang="en-US" smtClean="0"/>
              <a:t>2025/5/28</a:t>
            </a:fld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0A6D1FA1-E485-436B-9DCD-D395A85E0440}"/>
              </a:ext>
            </a:extLst>
          </p:cNvPr>
          <p:cNvGrpSpPr/>
          <p:nvPr/>
        </p:nvGrpSpPr>
        <p:grpSpPr>
          <a:xfrm>
            <a:off x="3933371" y="11600965"/>
            <a:ext cx="5396020" cy="825385"/>
            <a:chOff x="0" y="133350"/>
            <a:chExt cx="3552371" cy="406439"/>
          </a:xfrm>
        </p:grpSpPr>
        <p:sp>
          <p:nvSpPr>
            <p:cNvPr id="17" name="テキスト ボックス 1">
              <a:extLst>
                <a:ext uri="{FF2B5EF4-FFF2-40B4-BE49-F238E27FC236}">
                  <a16:creationId xmlns:a16="http://schemas.microsoft.com/office/drawing/2014/main" id="{EF59EFDE-3FFF-421E-8649-9CB415FC952B}"/>
                </a:ext>
              </a:extLst>
            </p:cNvPr>
            <p:cNvSpPr txBox="1"/>
            <p:nvPr/>
          </p:nvSpPr>
          <p:spPr>
            <a:xfrm>
              <a:off x="2625458" y="205764"/>
              <a:ext cx="926913" cy="3340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ja-JP" b="1" kern="100" dirty="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三川町店</a:t>
              </a:r>
              <a:endParaRPr 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5D63E0D4-ACF9-8DFE-8562-506F50EF01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8750" y="133350"/>
              <a:ext cx="1243965" cy="3238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図 21" descr="アイコン が含まれている画像&#10;&#10;自動的に生成された説明">
              <a:extLst>
                <a:ext uri="{FF2B5EF4-FFF2-40B4-BE49-F238E27FC236}">
                  <a16:creationId xmlns:a16="http://schemas.microsoft.com/office/drawing/2014/main" id="{44053497-FA37-6B24-A750-BB3D3BF1D05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33350"/>
              <a:ext cx="1388110" cy="3263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CD8285F-1D78-E3FE-4F09-9D1A49F3041D}"/>
              </a:ext>
            </a:extLst>
          </p:cNvPr>
          <p:cNvSpPr/>
          <p:nvPr/>
        </p:nvSpPr>
        <p:spPr>
          <a:xfrm>
            <a:off x="6324599" y="12429415"/>
            <a:ext cx="3076575" cy="2434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2025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年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月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28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日作成</a:t>
            </a:r>
          </a:p>
        </p:txBody>
      </p:sp>
    </p:spTree>
    <p:extLst>
      <p:ext uri="{BB962C8B-B14F-4D97-AF65-F5344CB8AC3E}">
        <p14:creationId xmlns:p14="http://schemas.microsoft.com/office/powerpoint/2010/main" val="3664800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402</TotalTime>
  <Words>104</Words>
  <Application>Microsoft Office PowerPoint</Application>
  <PresentationFormat>A3 297x420 mm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UD デジタル 教科書体 N</vt:lpstr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mikawa</dc:creator>
  <cp:lastModifiedBy>mikawa</cp:lastModifiedBy>
  <cp:revision>31</cp:revision>
  <cp:lastPrinted>2025-05-28T00:20:22Z</cp:lastPrinted>
  <dcterms:created xsi:type="dcterms:W3CDTF">2025-04-14T05:12:05Z</dcterms:created>
  <dcterms:modified xsi:type="dcterms:W3CDTF">2025-05-28T01:01:12Z</dcterms:modified>
</cp:coreProperties>
</file>